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7162" r:id="rId1"/>
  </p:sldMasterIdLst>
  <p:notesMasterIdLst>
    <p:notesMasterId r:id="rId23"/>
  </p:notesMasterIdLst>
  <p:handoutMasterIdLst>
    <p:handoutMasterId r:id="rId24"/>
  </p:handoutMasterIdLst>
  <p:sldIdLst>
    <p:sldId id="389" r:id="rId2"/>
    <p:sldId id="408" r:id="rId3"/>
    <p:sldId id="406" r:id="rId4"/>
    <p:sldId id="407" r:id="rId5"/>
    <p:sldId id="265" r:id="rId6"/>
    <p:sldId id="403" r:id="rId7"/>
    <p:sldId id="393" r:id="rId8"/>
    <p:sldId id="410" r:id="rId9"/>
    <p:sldId id="357" r:id="rId10"/>
    <p:sldId id="356" r:id="rId11"/>
    <p:sldId id="316" r:id="rId12"/>
    <p:sldId id="388" r:id="rId13"/>
    <p:sldId id="416" r:id="rId14"/>
    <p:sldId id="418" r:id="rId15"/>
    <p:sldId id="327" r:id="rId16"/>
    <p:sldId id="329" r:id="rId17"/>
    <p:sldId id="412" r:id="rId18"/>
    <p:sldId id="323" r:id="rId19"/>
    <p:sldId id="411" r:id="rId20"/>
    <p:sldId id="342" r:id="rId21"/>
    <p:sldId id="390" r:id="rId22"/>
  </p:sldIdLst>
  <p:sldSz cx="12192000" cy="6858000"/>
  <p:notesSz cx="7099300" cy="10234613"/>
  <p:defaultTextStyle>
    <a:defPPr>
      <a:defRPr lang="en-GB"/>
    </a:defPPr>
    <a:lvl1pPr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1342" autoAdjust="0"/>
  </p:normalViewPr>
  <p:slideViewPr>
    <p:cSldViewPr>
      <p:cViewPr varScale="1">
        <p:scale>
          <a:sx n="94" d="100"/>
          <a:sy n="94" d="100"/>
        </p:scale>
        <p:origin x="1140" y="7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43" d="100"/>
          <a:sy n="43" d="100"/>
        </p:scale>
        <p:origin x="2840" y="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ADFF36B-E033-08A8-7086-11BF2510B86D}"/>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a:extLst>
              <a:ext uri="{FF2B5EF4-FFF2-40B4-BE49-F238E27FC236}">
                <a16:creationId xmlns:a16="http://schemas.microsoft.com/office/drawing/2014/main" id="{800A8709-A6F0-64CD-1FBB-A9DB29953245}"/>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pPr>
              <a:defRPr/>
            </a:pPr>
            <a:fld id="{F616F019-A1D7-4205-B659-921111343575}" type="datetimeFigureOut">
              <a:rPr lang="de-DE"/>
              <a:pPr>
                <a:defRPr/>
              </a:pPr>
              <a:t>28.05.2025</a:t>
            </a:fld>
            <a:endParaRPr lang="de-DE"/>
          </a:p>
        </p:txBody>
      </p:sp>
      <p:sp>
        <p:nvSpPr>
          <p:cNvPr id="4" name="Fußzeilenplatzhalter 3">
            <a:extLst>
              <a:ext uri="{FF2B5EF4-FFF2-40B4-BE49-F238E27FC236}">
                <a16:creationId xmlns:a16="http://schemas.microsoft.com/office/drawing/2014/main" id="{491AE79C-C772-2F6D-A678-4904950B6ADF}"/>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a:extLst>
              <a:ext uri="{FF2B5EF4-FFF2-40B4-BE49-F238E27FC236}">
                <a16:creationId xmlns:a16="http://schemas.microsoft.com/office/drawing/2014/main" id="{642A8DD9-E247-F4DA-3AEF-177FF5F611E7}"/>
              </a:ext>
            </a:extLst>
          </p:cNvPr>
          <p:cNvSpPr>
            <a:spLocks noGrp="1"/>
          </p:cNvSpPr>
          <p:nvPr>
            <p:ph type="sldNum" sz="quarter" idx="3"/>
          </p:nvPr>
        </p:nvSpPr>
        <p:spPr>
          <a:xfrm>
            <a:off x="4021138" y="9721850"/>
            <a:ext cx="3076575" cy="512763"/>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A55A8CE-F8AE-4C1E-9443-70034603D3F8}"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AutoShape 1">
            <a:extLst>
              <a:ext uri="{FF2B5EF4-FFF2-40B4-BE49-F238E27FC236}">
                <a16:creationId xmlns:a16="http://schemas.microsoft.com/office/drawing/2014/main" id="{24B73526-6071-29EE-5693-B96FD2E2F590}"/>
              </a:ext>
            </a:extLst>
          </p:cNvPr>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2771" name="Rectangle 2">
            <a:extLst>
              <a:ext uri="{FF2B5EF4-FFF2-40B4-BE49-F238E27FC236}">
                <a16:creationId xmlns:a16="http://schemas.microsoft.com/office/drawing/2014/main" id="{C4CD04A5-5EAE-829C-8A18-C81FD83E3D6A}"/>
              </a:ext>
            </a:extLst>
          </p:cNvPr>
          <p:cNvSpPr>
            <a:spLocks noGrp="1" noRot="1" noChangeAspect="1" noChangeArrowheads="1"/>
          </p:cNvSpPr>
          <p:nvPr>
            <p:ph type="sldImg"/>
          </p:nvPr>
        </p:nvSpPr>
        <p:spPr bwMode="auto">
          <a:xfrm>
            <a:off x="139700" y="777875"/>
            <a:ext cx="6815138" cy="383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7171" name="Rectangle 3">
            <a:extLst>
              <a:ext uri="{FF2B5EF4-FFF2-40B4-BE49-F238E27FC236}">
                <a16:creationId xmlns:a16="http://schemas.microsoft.com/office/drawing/2014/main" id="{4F5913D9-9144-615B-DD1E-49BC21746C93}"/>
              </a:ext>
            </a:extLst>
          </p:cNvPr>
          <p:cNvSpPr>
            <a:spLocks noGrp="1" noChangeArrowheads="1"/>
          </p:cNvSpPr>
          <p:nvPr>
            <p:ph type="body"/>
          </p:nvPr>
        </p:nvSpPr>
        <p:spPr bwMode="auto">
          <a:xfrm>
            <a:off x="709613" y="4862513"/>
            <a:ext cx="5675312" cy="4600575"/>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altLang="de-DE" noProof="0"/>
          </a:p>
        </p:txBody>
      </p:sp>
      <p:sp>
        <p:nvSpPr>
          <p:cNvPr id="7172" name="Rectangle 4">
            <a:extLst>
              <a:ext uri="{FF2B5EF4-FFF2-40B4-BE49-F238E27FC236}">
                <a16:creationId xmlns:a16="http://schemas.microsoft.com/office/drawing/2014/main" id="{2268892F-AB57-ED62-BE21-2529EC94C13A}"/>
              </a:ext>
            </a:extLst>
          </p:cNvPr>
          <p:cNvSpPr>
            <a:spLocks noGrp="1" noChangeArrowheads="1"/>
          </p:cNvSpPr>
          <p:nvPr>
            <p:ph type="hdr"/>
          </p:nvPr>
        </p:nvSpPr>
        <p:spPr bwMode="auto">
          <a:xfrm>
            <a:off x="0" y="0"/>
            <a:ext cx="3076575" cy="508000"/>
          </a:xfrm>
          <a:prstGeom prst="rect">
            <a:avLst/>
          </a:prstGeom>
          <a:noFill/>
          <a:ln>
            <a:noFill/>
          </a:ln>
          <a:effectLst/>
        </p:spPr>
        <p:txBody>
          <a:bodyPr vert="horz" wrap="square" lIns="0" tIns="0" rIns="0" bIns="0" numCol="1" anchor="t" anchorCtr="0" compatLnSpc="1">
            <a:prstTxWarp prst="textNoShape">
              <a:avLst/>
            </a:prstTxWarp>
          </a:bodyPr>
          <a:lstStyle>
            <a:lvl1pPr eaLnBrk="1" hangingPunct="1">
              <a:lnSpc>
                <a:spcPct val="95000"/>
              </a:lnSpc>
              <a:buClr>
                <a:srgbClr val="000000"/>
              </a:buClr>
              <a:buSzPct val="100000"/>
              <a:buFont typeface="Times New Roman" pitchFamily="16" charset="0"/>
              <a:buNone/>
              <a:tabLst>
                <a:tab pos="723900" algn="l"/>
                <a:tab pos="1447800" algn="l"/>
                <a:tab pos="2171700" algn="l"/>
                <a:tab pos="2895600" algn="l"/>
              </a:tabLst>
              <a:defRPr sz="1500">
                <a:solidFill>
                  <a:srgbClr val="FFFFFF"/>
                </a:solidFill>
                <a:latin typeface="Times New Roman" pitchFamily="16" charset="0"/>
                <a:ea typeface="MS Gothic" charset="-128"/>
              </a:defRPr>
            </a:lvl1pPr>
          </a:lstStyle>
          <a:p>
            <a:pPr>
              <a:defRPr/>
            </a:pPr>
            <a:endParaRPr lang="de-DE" altLang="de-DE"/>
          </a:p>
        </p:txBody>
      </p:sp>
      <p:sp>
        <p:nvSpPr>
          <p:cNvPr id="7173" name="Rectangle 5">
            <a:extLst>
              <a:ext uri="{FF2B5EF4-FFF2-40B4-BE49-F238E27FC236}">
                <a16:creationId xmlns:a16="http://schemas.microsoft.com/office/drawing/2014/main" id="{4CCADE88-F1C6-0DFB-163C-ED73726EA6EB}"/>
              </a:ext>
            </a:extLst>
          </p:cNvPr>
          <p:cNvSpPr>
            <a:spLocks noGrp="1" noChangeArrowheads="1"/>
          </p:cNvSpPr>
          <p:nvPr>
            <p:ph type="dt"/>
          </p:nvPr>
        </p:nvSpPr>
        <p:spPr bwMode="auto">
          <a:xfrm>
            <a:off x="4017963" y="0"/>
            <a:ext cx="3076575" cy="50800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lnSpc>
                <a:spcPct val="95000"/>
              </a:lnSpc>
              <a:buClr>
                <a:srgbClr val="000000"/>
              </a:buClr>
              <a:buSzPct val="100000"/>
              <a:buFont typeface="Times New Roman" pitchFamily="16" charset="0"/>
              <a:buNone/>
              <a:tabLst>
                <a:tab pos="723900" algn="l"/>
                <a:tab pos="1447800" algn="l"/>
                <a:tab pos="2171700" algn="l"/>
                <a:tab pos="2895600" algn="l"/>
              </a:tabLst>
              <a:defRPr sz="1500">
                <a:solidFill>
                  <a:srgbClr val="FFFFFF"/>
                </a:solidFill>
                <a:latin typeface="Times New Roman" pitchFamily="16" charset="0"/>
                <a:ea typeface="MS Gothic" charset="-128"/>
              </a:defRPr>
            </a:lvl1pPr>
          </a:lstStyle>
          <a:p>
            <a:pPr>
              <a:defRPr/>
            </a:pPr>
            <a:endParaRPr lang="de-DE" altLang="de-DE"/>
          </a:p>
        </p:txBody>
      </p:sp>
      <p:sp>
        <p:nvSpPr>
          <p:cNvPr id="7174" name="Rectangle 6">
            <a:extLst>
              <a:ext uri="{FF2B5EF4-FFF2-40B4-BE49-F238E27FC236}">
                <a16:creationId xmlns:a16="http://schemas.microsoft.com/office/drawing/2014/main" id="{C2A3EFA3-065E-5F66-9593-D1C6C7BFAD62}"/>
              </a:ext>
            </a:extLst>
          </p:cNvPr>
          <p:cNvSpPr>
            <a:spLocks noGrp="1" noChangeArrowheads="1"/>
          </p:cNvSpPr>
          <p:nvPr>
            <p:ph type="ftr"/>
          </p:nvPr>
        </p:nvSpPr>
        <p:spPr bwMode="auto">
          <a:xfrm>
            <a:off x="0" y="9721850"/>
            <a:ext cx="3076575" cy="508000"/>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lnSpc>
                <a:spcPct val="95000"/>
              </a:lnSpc>
              <a:buClr>
                <a:srgbClr val="000000"/>
              </a:buClr>
              <a:buSzPct val="100000"/>
              <a:buFont typeface="Times New Roman" pitchFamily="16" charset="0"/>
              <a:buNone/>
              <a:tabLst>
                <a:tab pos="723900" algn="l"/>
                <a:tab pos="1447800" algn="l"/>
                <a:tab pos="2171700" algn="l"/>
                <a:tab pos="2895600" algn="l"/>
              </a:tabLst>
              <a:defRPr sz="1500">
                <a:solidFill>
                  <a:srgbClr val="FFFFFF"/>
                </a:solidFill>
                <a:latin typeface="Times New Roman" pitchFamily="16" charset="0"/>
                <a:ea typeface="MS Gothic" charset="-128"/>
              </a:defRPr>
            </a:lvl1pPr>
          </a:lstStyle>
          <a:p>
            <a:pPr>
              <a:defRPr/>
            </a:pPr>
            <a:endParaRPr lang="de-DE" altLang="de-DE"/>
          </a:p>
        </p:txBody>
      </p:sp>
      <p:sp>
        <p:nvSpPr>
          <p:cNvPr id="7175" name="Rectangle 7">
            <a:extLst>
              <a:ext uri="{FF2B5EF4-FFF2-40B4-BE49-F238E27FC236}">
                <a16:creationId xmlns:a16="http://schemas.microsoft.com/office/drawing/2014/main" id="{99BB5D8A-DA56-8080-4755-A46EE63B7504}"/>
              </a:ext>
            </a:extLst>
          </p:cNvPr>
          <p:cNvSpPr>
            <a:spLocks noGrp="1" noChangeArrowheads="1"/>
          </p:cNvSpPr>
          <p:nvPr>
            <p:ph type="sldNum"/>
          </p:nvPr>
        </p:nvSpPr>
        <p:spPr bwMode="auto">
          <a:xfrm>
            <a:off x="4017963" y="9721850"/>
            <a:ext cx="3076575" cy="508000"/>
          </a:xfrm>
          <a:prstGeom prst="rect">
            <a:avLst/>
          </a:prstGeom>
          <a:noFill/>
          <a:ln>
            <a:noFill/>
          </a:ln>
          <a:effectLst/>
        </p:spPr>
        <p:txBody>
          <a:bodyPr vert="horz" wrap="square" lIns="0" tIns="0" rIns="0" bIns="0" numCol="1" anchor="b" anchorCtr="0" compatLnSpc="1">
            <a:prstTxWarp prst="textNoShape">
              <a:avLst/>
            </a:prstTxWarp>
          </a:bodyPr>
          <a:lstStyle>
            <a:lvl1pPr algn="r" eaLnBrk="1" hangingPunct="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500" smtClean="0">
                <a:solidFill>
                  <a:srgbClr val="FFFFFF"/>
                </a:solidFill>
              </a:defRPr>
            </a:lvl1pPr>
          </a:lstStyle>
          <a:p>
            <a:pPr>
              <a:defRPr/>
            </a:pPr>
            <a:fld id="{9AD1983F-373F-4318-8F97-02BAFC40645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7D111B97-F5B2-C049-910A-B8DCBCCCC07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EF65B40-CC82-47A5-BB23-B9A19B93C810}" type="slidenum">
              <a:rPr lang="de-DE" altLang="de-DE" sz="1500">
                <a:solidFill>
                  <a:srgbClr val="FFFFFF"/>
                </a:solidFill>
              </a:rPr>
              <a:pPr>
                <a:spcBef>
                  <a:spcPct val="0"/>
                </a:spcBef>
              </a:pPr>
              <a:t>5</a:t>
            </a:fld>
            <a:endParaRPr lang="de-DE" altLang="de-DE" sz="1500">
              <a:solidFill>
                <a:srgbClr val="FFFFFF"/>
              </a:solidFill>
            </a:endParaRPr>
          </a:p>
        </p:txBody>
      </p:sp>
      <p:sp>
        <p:nvSpPr>
          <p:cNvPr id="49155" name="Text Box 1">
            <a:extLst>
              <a:ext uri="{FF2B5EF4-FFF2-40B4-BE49-F238E27FC236}">
                <a16:creationId xmlns:a16="http://schemas.microsoft.com/office/drawing/2014/main" id="{63668EB6-BCB1-7943-0E42-52CEBFA6FDBE}"/>
              </a:ext>
            </a:extLst>
          </p:cNvPr>
          <p:cNvSpPr txBox="1">
            <a:spLocks noChangeArrowheads="1"/>
          </p:cNvSpPr>
          <p:nvPr/>
        </p:nvSpPr>
        <p:spPr bwMode="auto">
          <a:xfrm>
            <a:off x="990600" y="777875"/>
            <a:ext cx="5116513" cy="38369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49156" name="Rectangle 2">
            <a:extLst>
              <a:ext uri="{FF2B5EF4-FFF2-40B4-BE49-F238E27FC236}">
                <a16:creationId xmlns:a16="http://schemas.microsoft.com/office/drawing/2014/main" id="{FC3A7A13-BBAD-4FDC-39DB-F0A256D08D82}"/>
              </a:ext>
            </a:extLst>
          </p:cNvPr>
          <p:cNvSpPr>
            <a:spLocks noGrp="1" noChangeArrowheads="1"/>
          </p:cNvSpPr>
          <p:nvPr>
            <p:ph type="body"/>
          </p:nvPr>
        </p:nvSpPr>
        <p:spPr>
          <a:xfrm>
            <a:off x="709613" y="4862513"/>
            <a:ext cx="5676900"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fontAlgn="auto">
              <a:spcAft>
                <a:spcPts val="0"/>
              </a:spcAft>
              <a:buFont typeface="Corbel" panose="020B0503020204020204" pitchFamily="34" charset="0"/>
              <a:buNone/>
              <a:defRPr/>
            </a:pPr>
            <a:r>
              <a:rPr lang="de-DE" sz="1400" dirty="0">
                <a:solidFill>
                  <a:schemeClr val="tx1"/>
                </a:solidFill>
                <a:cs typeface="+mn-cs"/>
              </a:rPr>
              <a:t>Männer sind hingegen häufiger von </a:t>
            </a:r>
            <a:r>
              <a:rPr lang="de-DE" sz="1400" dirty="0" err="1">
                <a:solidFill>
                  <a:schemeClr val="tx1"/>
                </a:solidFill>
                <a:cs typeface="+mn-cs"/>
              </a:rPr>
              <a:t>Muskeldysmorphie</a:t>
            </a:r>
            <a:r>
              <a:rPr lang="de-DE" sz="1400" dirty="0">
                <a:solidFill>
                  <a:schemeClr val="tx1"/>
                </a:solidFill>
                <a:cs typeface="+mn-cs"/>
              </a:rPr>
              <a:t> betroffen, die einige Parallelen vor allem mit der Anorexie aufweist, jedoch nicht als Essstörung klassifiziert wird:</a:t>
            </a:r>
          </a:p>
          <a:p>
            <a:pPr indent="-182880" fontAlgn="auto">
              <a:spcAft>
                <a:spcPts val="0"/>
              </a:spcAft>
              <a:defRPr/>
            </a:pPr>
            <a:r>
              <a:rPr lang="de-DE" sz="1200" dirty="0">
                <a:solidFill>
                  <a:schemeClr val="tx1"/>
                </a:solidFill>
                <a:cs typeface="+mn-cs"/>
              </a:rPr>
              <a:t>Untersuchungen gehen davon aus, dass die Häufigkeit ungefähr derjenigen von Essstörungen bei Frauen entspricht (6,9%) . Diese Zahl muss als grobe Schätzung angesehen werden</a:t>
            </a:r>
          </a:p>
          <a:p>
            <a:pPr marL="0" indent="0" fontAlgn="auto">
              <a:spcAft>
                <a:spcPts val="0"/>
              </a:spcAft>
              <a:buFont typeface="Corbel" panose="020B0503020204020204" pitchFamily="34" charset="0"/>
              <a:buNone/>
              <a:defRPr/>
            </a:pPr>
            <a:r>
              <a:rPr lang="nb-NO" sz="1200" dirty="0">
                <a:solidFill>
                  <a:schemeClr val="tx1"/>
                </a:solidFill>
                <a:cs typeface="+mn-cs"/>
              </a:rPr>
              <a:t>Quelle:Swiss Med Forum. 2019;19(0910):153-158</a:t>
            </a:r>
          </a:p>
          <a:p>
            <a:pPr indent="-182880" fontAlgn="auto">
              <a:spcAft>
                <a:spcPts val="0"/>
              </a:spcAft>
              <a:defRPr/>
            </a:pPr>
            <a:r>
              <a:rPr lang="de-DE" sz="1200" dirty="0">
                <a:solidFill>
                  <a:schemeClr val="tx1"/>
                </a:solidFill>
                <a:cs typeface="+mn-cs"/>
              </a:rPr>
              <a:t>Für die Gruppe der Bodybuilder geht man von 10 %  Betroffene aus.</a:t>
            </a:r>
          </a:p>
          <a:p>
            <a:pPr marL="0" indent="0" fontAlgn="auto">
              <a:spcAft>
                <a:spcPts val="0"/>
              </a:spcAft>
              <a:buFont typeface="Corbel" panose="020B0503020204020204" pitchFamily="34" charset="0"/>
              <a:buNone/>
              <a:defRPr/>
            </a:pPr>
            <a:r>
              <a:rPr lang="de-DE" sz="1200" dirty="0">
                <a:solidFill>
                  <a:schemeClr val="tx1"/>
                </a:solidFill>
                <a:cs typeface="+mn-cs"/>
              </a:rPr>
              <a:t>Quelle: </a:t>
            </a:r>
            <a:r>
              <a:rPr lang="de-DE" sz="1200" dirty="0" err="1">
                <a:solidFill>
                  <a:schemeClr val="tx1"/>
                </a:solidFill>
                <a:cs typeface="+mn-cs"/>
              </a:rPr>
              <a:t>Olivardia</a:t>
            </a:r>
            <a:r>
              <a:rPr lang="de-DE" sz="1200" dirty="0">
                <a:solidFill>
                  <a:schemeClr val="tx1"/>
                </a:solidFill>
                <a:cs typeface="+mn-cs"/>
              </a:rPr>
              <a:t> 2001</a:t>
            </a:r>
          </a:p>
          <a:p>
            <a:endParaRPr lang="de-DE" dirty="0"/>
          </a:p>
        </p:txBody>
      </p:sp>
      <p:sp>
        <p:nvSpPr>
          <p:cNvPr id="4" name="Foliennummernplatzhalter 3"/>
          <p:cNvSpPr>
            <a:spLocks noGrp="1"/>
          </p:cNvSpPr>
          <p:nvPr>
            <p:ph type="sldNum"/>
          </p:nvPr>
        </p:nvSpPr>
        <p:spPr/>
        <p:txBody>
          <a:bodyPr/>
          <a:lstStyle/>
          <a:p>
            <a:pPr>
              <a:defRPr/>
            </a:pPr>
            <a:fld id="{9AD1983F-373F-4318-8F97-02BAFC406453}" type="slidenum">
              <a:rPr lang="de-DE" altLang="de-DE" smtClean="0"/>
              <a:pPr>
                <a:defRPr/>
              </a:pPr>
              <a:t>7</a:t>
            </a:fld>
            <a:endParaRPr lang="de-DE" altLang="de-DE"/>
          </a:p>
        </p:txBody>
      </p:sp>
    </p:spTree>
    <p:extLst>
      <p:ext uri="{BB962C8B-B14F-4D97-AF65-F5344CB8AC3E}">
        <p14:creationId xmlns:p14="http://schemas.microsoft.com/office/powerpoint/2010/main" val="256542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D97ED6F-2D60-F3B0-13FC-01D39E36107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94EE264-6353-46C4-8465-BF0A72F416F7}" type="slidenum">
              <a:rPr lang="de-DE" altLang="de-DE" sz="1500">
                <a:solidFill>
                  <a:srgbClr val="FFFFFF"/>
                </a:solidFill>
              </a:rPr>
              <a:pPr>
                <a:spcBef>
                  <a:spcPct val="0"/>
                </a:spcBef>
              </a:pPr>
              <a:t>9</a:t>
            </a:fld>
            <a:endParaRPr lang="de-DE" altLang="de-DE" sz="1500">
              <a:solidFill>
                <a:srgbClr val="FFFFFF"/>
              </a:solidFill>
            </a:endParaRPr>
          </a:p>
        </p:txBody>
      </p:sp>
      <p:sp>
        <p:nvSpPr>
          <p:cNvPr id="60419" name="Text Box 1">
            <a:extLst>
              <a:ext uri="{FF2B5EF4-FFF2-40B4-BE49-F238E27FC236}">
                <a16:creationId xmlns:a16="http://schemas.microsoft.com/office/drawing/2014/main" id="{A3719FDE-230F-B489-803B-50AA1F763DB3}"/>
              </a:ext>
            </a:extLst>
          </p:cNvPr>
          <p:cNvSpPr txBox="1">
            <a:spLocks noChangeArrowheads="1"/>
          </p:cNvSpPr>
          <p:nvPr/>
        </p:nvSpPr>
        <p:spPr bwMode="auto">
          <a:xfrm>
            <a:off x="990600" y="777875"/>
            <a:ext cx="5116513" cy="38369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60420" name="Rectangle 2">
            <a:extLst>
              <a:ext uri="{FF2B5EF4-FFF2-40B4-BE49-F238E27FC236}">
                <a16:creationId xmlns:a16="http://schemas.microsoft.com/office/drawing/2014/main" id="{AB69E1C5-0D45-5202-1600-2179D2F0F1FC}"/>
              </a:ext>
            </a:extLst>
          </p:cNvPr>
          <p:cNvSpPr>
            <a:spLocks noGrp="1" noChangeArrowheads="1"/>
          </p:cNvSpPr>
          <p:nvPr>
            <p:ph type="body"/>
          </p:nvPr>
        </p:nvSpPr>
        <p:spPr>
          <a:xfrm>
            <a:off x="709613" y="4862513"/>
            <a:ext cx="5676900"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91522925-B19E-23F2-E9A3-63AE4AE129E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1C28AC0-18C7-4857-AE7A-52FDCAF188EF}" type="slidenum">
              <a:rPr lang="de-DE" altLang="de-DE" sz="1500">
                <a:solidFill>
                  <a:srgbClr val="FFFFFF"/>
                </a:solidFill>
              </a:rPr>
              <a:pPr>
                <a:spcBef>
                  <a:spcPct val="0"/>
                </a:spcBef>
              </a:pPr>
              <a:t>10</a:t>
            </a:fld>
            <a:endParaRPr lang="de-DE" altLang="de-DE" sz="1500">
              <a:solidFill>
                <a:srgbClr val="FFFFFF"/>
              </a:solidFill>
            </a:endParaRPr>
          </a:p>
        </p:txBody>
      </p:sp>
      <p:sp>
        <p:nvSpPr>
          <p:cNvPr id="58371" name="Text Box 1">
            <a:extLst>
              <a:ext uri="{FF2B5EF4-FFF2-40B4-BE49-F238E27FC236}">
                <a16:creationId xmlns:a16="http://schemas.microsoft.com/office/drawing/2014/main" id="{8AAC696D-0FBD-2024-19E6-84F78A9F5EA0}"/>
              </a:ext>
            </a:extLst>
          </p:cNvPr>
          <p:cNvSpPr txBox="1">
            <a:spLocks noChangeArrowheads="1"/>
          </p:cNvSpPr>
          <p:nvPr/>
        </p:nvSpPr>
        <p:spPr bwMode="auto">
          <a:xfrm>
            <a:off x="990600" y="777875"/>
            <a:ext cx="5116513" cy="38369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58372" name="Rectangle 2">
            <a:extLst>
              <a:ext uri="{FF2B5EF4-FFF2-40B4-BE49-F238E27FC236}">
                <a16:creationId xmlns:a16="http://schemas.microsoft.com/office/drawing/2014/main" id="{CF5FD1BA-BE85-802E-E9D6-56EF31AA8066}"/>
              </a:ext>
            </a:extLst>
          </p:cNvPr>
          <p:cNvSpPr>
            <a:spLocks noGrp="1" noChangeArrowheads="1"/>
          </p:cNvSpPr>
          <p:nvPr>
            <p:ph type="body"/>
          </p:nvPr>
        </p:nvSpPr>
        <p:spPr>
          <a:xfrm>
            <a:off x="709613" y="4862513"/>
            <a:ext cx="5676900"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A3C377E-615A-D442-C839-3FF2FE734D70}"/>
              </a:ext>
            </a:extLst>
          </p:cNvPr>
          <p:cNvSpPr>
            <a:spLocks noChangeAspect="1"/>
          </p:cNvSpPr>
          <p:nvPr userDrawn="1"/>
        </p:nvSpPr>
        <p:spPr>
          <a:xfrm>
            <a:off x="231775" y="244475"/>
            <a:ext cx="11723688" cy="6376988"/>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a:extLst>
              <a:ext uri="{FF2B5EF4-FFF2-40B4-BE49-F238E27FC236}">
                <a16:creationId xmlns:a16="http://schemas.microsoft.com/office/drawing/2014/main" id="{94A96E14-1693-7FF5-1128-56B4CA57980D}"/>
              </a:ext>
            </a:extLst>
          </p:cNvPr>
          <p:cNvCxnSpPr/>
          <p:nvPr/>
        </p:nvCxnSpPr>
        <p:spPr>
          <a:xfrm>
            <a:off x="1978025" y="3733800"/>
            <a:ext cx="82296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31371CF4-44A3-BFFD-AB04-04FB6EDF721D}"/>
              </a:ext>
            </a:extLst>
          </p:cNvPr>
          <p:cNvSpPr/>
          <p:nvPr userDrawn="1"/>
        </p:nvSpPr>
        <p:spPr>
          <a:xfrm>
            <a:off x="985838" y="1016000"/>
            <a:ext cx="10213975" cy="4826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pic>
        <p:nvPicPr>
          <p:cNvPr id="7" name="Grafik 10">
            <a:extLst>
              <a:ext uri="{FF2B5EF4-FFF2-40B4-BE49-F238E27FC236}">
                <a16:creationId xmlns:a16="http://schemas.microsoft.com/office/drawing/2014/main" id="{F0EFCC08-5683-3C5C-0D70-B0B87AD2F3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0700" y="4002088"/>
            <a:ext cx="352583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09980" y="1163108"/>
            <a:ext cx="9966960" cy="1617817"/>
          </a:xfrm>
        </p:spPr>
        <p:txBody>
          <a:bodyPr anchor="b">
            <a:normAutofit/>
          </a:bodyPr>
          <a:lstStyle>
            <a:lvl1pPr algn="ctr">
              <a:lnSpc>
                <a:spcPct val="85000"/>
              </a:lnSpc>
              <a:defRPr sz="7200" b="1" cap="all" baseline="0">
                <a:solidFill>
                  <a:schemeClr val="accent1"/>
                </a:solidFill>
              </a:defRPr>
            </a:lvl1pPr>
          </a:lstStyle>
          <a:p>
            <a:r>
              <a:rPr lang="de-DE" dirty="0"/>
              <a:t>Mastertitelformat bearbeiten</a:t>
            </a:r>
            <a:endParaRPr lang="en-US" dirty="0"/>
          </a:p>
        </p:txBody>
      </p:sp>
      <p:sp>
        <p:nvSpPr>
          <p:cNvPr id="3" name="Subtitle 2"/>
          <p:cNvSpPr>
            <a:spLocks noGrp="1"/>
          </p:cNvSpPr>
          <p:nvPr>
            <p:ph type="subTitle" idx="1"/>
          </p:nvPr>
        </p:nvSpPr>
        <p:spPr>
          <a:xfrm>
            <a:off x="1709530" y="292494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Master-Untertitelformat bearbeiten</a:t>
            </a:r>
            <a:endParaRPr lang="en-US" dirty="0"/>
          </a:p>
        </p:txBody>
      </p:sp>
    </p:spTree>
    <p:extLst>
      <p:ext uri="{BB962C8B-B14F-4D97-AF65-F5344CB8AC3E}">
        <p14:creationId xmlns:p14="http://schemas.microsoft.com/office/powerpoint/2010/main" val="19138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A91903F7-F7B9-C5E6-76C2-784D8E5AAE68}"/>
              </a:ext>
            </a:extLst>
          </p:cNvPr>
          <p:cNvSpPr>
            <a:spLocks noGrp="1"/>
          </p:cNvSpPr>
          <p:nvPr>
            <p:ph type="dt" sz="half" idx="10"/>
          </p:nvPr>
        </p:nvSpPr>
        <p:spPr>
          <a:xfrm>
            <a:off x="1143000" y="6224588"/>
            <a:ext cx="2328863" cy="365125"/>
          </a:xfrm>
          <a:prstGeom prst="rect">
            <a:avLst/>
          </a:prstGeom>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250D2A4D-A330-A01F-DF5E-F26DA76AF08A}"/>
              </a:ext>
            </a:extLst>
          </p:cNvPr>
          <p:cNvSpPr>
            <a:spLocks noGrp="1"/>
          </p:cNvSpPr>
          <p:nvPr>
            <p:ph type="ftr" sz="quarter" idx="11"/>
          </p:nvPr>
        </p:nvSpPr>
        <p:spPr/>
        <p:txBody>
          <a:bodyPr/>
          <a:lstStyle>
            <a:lvl1pPr>
              <a:defRPr/>
            </a:lvl1pPr>
          </a:lstStyle>
          <a:p>
            <a:pPr>
              <a:defRPr/>
            </a:pPr>
            <a:endParaRPr lang="de-DE" altLang="de-DE"/>
          </a:p>
        </p:txBody>
      </p:sp>
      <p:sp>
        <p:nvSpPr>
          <p:cNvPr id="6" name="Slide Number Placeholder 5">
            <a:extLst>
              <a:ext uri="{FF2B5EF4-FFF2-40B4-BE49-F238E27FC236}">
                <a16:creationId xmlns:a16="http://schemas.microsoft.com/office/drawing/2014/main" id="{744A04A6-6552-01F6-434B-3CE5FDD290E9}"/>
              </a:ext>
            </a:extLst>
          </p:cNvPr>
          <p:cNvSpPr>
            <a:spLocks noGrp="1"/>
          </p:cNvSpPr>
          <p:nvPr>
            <p:ph type="sldNum" sz="quarter" idx="12"/>
          </p:nvPr>
        </p:nvSpPr>
        <p:spPr>
          <a:xfrm>
            <a:off x="9329738" y="6224588"/>
            <a:ext cx="1706562" cy="365125"/>
          </a:xfrm>
          <a:prstGeom prst="rect">
            <a:avLst/>
          </a:prstGeom>
        </p:spPr>
        <p:txBody>
          <a:bodyPr/>
          <a:lstStyle>
            <a:lvl1pPr>
              <a:defRPr/>
            </a:lvl1pPr>
          </a:lstStyle>
          <a:p>
            <a:pPr>
              <a:defRPr/>
            </a:pPr>
            <a:fld id="{4DFDAEEE-EB35-4624-AB7F-C8A3B10A1E0E}" type="slidenum">
              <a:rPr lang="de-DE" altLang="de-DE"/>
              <a:pPr>
                <a:defRPr/>
              </a:pPr>
              <a:t>‹Nr.›</a:t>
            </a:fld>
            <a:endParaRPr lang="de-DE" altLang="de-DE"/>
          </a:p>
        </p:txBody>
      </p:sp>
    </p:spTree>
    <p:extLst>
      <p:ext uri="{BB962C8B-B14F-4D97-AF65-F5344CB8AC3E}">
        <p14:creationId xmlns:p14="http://schemas.microsoft.com/office/powerpoint/2010/main" val="243651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64BC34DF-E5EB-7941-AC2E-3FE45340B2BD}"/>
              </a:ext>
            </a:extLst>
          </p:cNvPr>
          <p:cNvSpPr>
            <a:spLocks noGrp="1"/>
          </p:cNvSpPr>
          <p:nvPr>
            <p:ph type="dt" sz="half" idx="10"/>
          </p:nvPr>
        </p:nvSpPr>
        <p:spPr>
          <a:xfrm>
            <a:off x="1143000" y="6224588"/>
            <a:ext cx="2328863" cy="365125"/>
          </a:xfrm>
          <a:prstGeom prst="rect">
            <a:avLst/>
          </a:prstGeom>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40738C5D-4940-5C12-4C5A-8ABAAF7A58F2}"/>
              </a:ext>
            </a:extLst>
          </p:cNvPr>
          <p:cNvSpPr>
            <a:spLocks noGrp="1"/>
          </p:cNvSpPr>
          <p:nvPr>
            <p:ph type="ftr" sz="quarter" idx="11"/>
          </p:nvPr>
        </p:nvSpPr>
        <p:spPr/>
        <p:txBody>
          <a:bodyPr/>
          <a:lstStyle>
            <a:lvl1pPr>
              <a:defRPr/>
            </a:lvl1pPr>
          </a:lstStyle>
          <a:p>
            <a:pPr>
              <a:defRPr/>
            </a:pPr>
            <a:endParaRPr lang="de-DE" altLang="de-DE"/>
          </a:p>
        </p:txBody>
      </p:sp>
      <p:sp>
        <p:nvSpPr>
          <p:cNvPr id="6" name="Slide Number Placeholder 5">
            <a:extLst>
              <a:ext uri="{FF2B5EF4-FFF2-40B4-BE49-F238E27FC236}">
                <a16:creationId xmlns:a16="http://schemas.microsoft.com/office/drawing/2014/main" id="{72EA3C98-1CF2-8A10-F49A-3F8EFB551BF3}"/>
              </a:ext>
            </a:extLst>
          </p:cNvPr>
          <p:cNvSpPr>
            <a:spLocks noGrp="1"/>
          </p:cNvSpPr>
          <p:nvPr>
            <p:ph type="sldNum" sz="quarter" idx="12"/>
          </p:nvPr>
        </p:nvSpPr>
        <p:spPr>
          <a:xfrm>
            <a:off x="9329738" y="6224588"/>
            <a:ext cx="1706562" cy="365125"/>
          </a:xfrm>
          <a:prstGeom prst="rect">
            <a:avLst/>
          </a:prstGeom>
        </p:spPr>
        <p:txBody>
          <a:bodyPr/>
          <a:lstStyle>
            <a:lvl1pPr>
              <a:defRPr/>
            </a:lvl1pPr>
          </a:lstStyle>
          <a:p>
            <a:pPr>
              <a:defRPr/>
            </a:pPr>
            <a:fld id="{C9C74283-E3E0-4BF1-8B86-C1E343F7EA21}" type="slidenum">
              <a:rPr lang="de-DE" altLang="de-DE"/>
              <a:pPr>
                <a:defRPr/>
              </a:pPr>
              <a:t>‹Nr.›</a:t>
            </a:fld>
            <a:endParaRPr lang="de-DE" altLang="de-DE"/>
          </a:p>
        </p:txBody>
      </p:sp>
    </p:spTree>
    <p:extLst>
      <p:ext uri="{BB962C8B-B14F-4D97-AF65-F5344CB8AC3E}">
        <p14:creationId xmlns:p14="http://schemas.microsoft.com/office/powerpoint/2010/main" val="375418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D0D1842D-141D-B862-0D6F-B76DA92F7660}"/>
              </a:ext>
            </a:extLst>
          </p:cNvPr>
          <p:cNvSpPr>
            <a:spLocks noGrp="1"/>
          </p:cNvSpPr>
          <p:nvPr>
            <p:ph type="dt" sz="half" idx="10"/>
          </p:nvPr>
        </p:nvSpPr>
        <p:spPr>
          <a:xfrm>
            <a:off x="1143000" y="6224588"/>
            <a:ext cx="2328863" cy="365125"/>
          </a:xfrm>
          <a:prstGeom prst="rect">
            <a:avLst/>
          </a:prstGeom>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2749986B-9810-4337-BDF2-FA9A8E334A75}"/>
              </a:ext>
            </a:extLst>
          </p:cNvPr>
          <p:cNvSpPr>
            <a:spLocks noGrp="1"/>
          </p:cNvSpPr>
          <p:nvPr>
            <p:ph type="ftr" sz="quarter" idx="11"/>
          </p:nvPr>
        </p:nvSpPr>
        <p:spPr/>
        <p:txBody>
          <a:bodyPr/>
          <a:lstStyle>
            <a:lvl1pPr>
              <a:defRPr/>
            </a:lvl1pPr>
          </a:lstStyle>
          <a:p>
            <a:pPr>
              <a:defRPr/>
            </a:pPr>
            <a:endParaRPr lang="de-DE" altLang="de-DE"/>
          </a:p>
        </p:txBody>
      </p:sp>
      <p:sp>
        <p:nvSpPr>
          <p:cNvPr id="6" name="Slide Number Placeholder 5">
            <a:extLst>
              <a:ext uri="{FF2B5EF4-FFF2-40B4-BE49-F238E27FC236}">
                <a16:creationId xmlns:a16="http://schemas.microsoft.com/office/drawing/2014/main" id="{CC44A7F9-DFD3-4B99-44D7-DF22420FE98C}"/>
              </a:ext>
            </a:extLst>
          </p:cNvPr>
          <p:cNvSpPr>
            <a:spLocks noGrp="1"/>
          </p:cNvSpPr>
          <p:nvPr>
            <p:ph type="sldNum" sz="quarter" idx="12"/>
          </p:nvPr>
        </p:nvSpPr>
        <p:spPr>
          <a:xfrm>
            <a:off x="9329738" y="6224588"/>
            <a:ext cx="1706562" cy="365125"/>
          </a:xfrm>
          <a:prstGeom prst="rect">
            <a:avLst/>
          </a:prstGeom>
        </p:spPr>
        <p:txBody>
          <a:bodyPr/>
          <a:lstStyle>
            <a:lvl1pPr>
              <a:defRPr/>
            </a:lvl1pPr>
          </a:lstStyle>
          <a:p>
            <a:pPr>
              <a:defRPr/>
            </a:pPr>
            <a:fld id="{E09772EF-3A99-4E8F-AA5B-2C334274F42C}" type="slidenum">
              <a:rPr lang="de-DE" altLang="de-DE"/>
              <a:pPr>
                <a:defRPr/>
              </a:pPr>
              <a:t>‹Nr.›</a:t>
            </a:fld>
            <a:endParaRPr lang="de-DE" altLang="de-DE"/>
          </a:p>
        </p:txBody>
      </p:sp>
    </p:spTree>
    <p:extLst>
      <p:ext uri="{BB962C8B-B14F-4D97-AF65-F5344CB8AC3E}">
        <p14:creationId xmlns:p14="http://schemas.microsoft.com/office/powerpoint/2010/main" val="164858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2390FBC2-232C-ABE7-3079-74B6477B857E}"/>
              </a:ext>
            </a:extLst>
          </p:cNvPr>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de-DE"/>
              <a:t>Mastertitelformat bearbeiten</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5" name="Date Placeholder 3">
            <a:extLst>
              <a:ext uri="{FF2B5EF4-FFF2-40B4-BE49-F238E27FC236}">
                <a16:creationId xmlns:a16="http://schemas.microsoft.com/office/drawing/2014/main" id="{87DFEEEF-BD2B-A773-96D8-F4894AF4DE1D}"/>
              </a:ext>
            </a:extLst>
          </p:cNvPr>
          <p:cNvSpPr>
            <a:spLocks noGrp="1"/>
          </p:cNvSpPr>
          <p:nvPr>
            <p:ph type="dt" sz="half" idx="10"/>
          </p:nvPr>
        </p:nvSpPr>
        <p:spPr>
          <a:xfrm>
            <a:off x="1143000" y="6224588"/>
            <a:ext cx="2328863" cy="365125"/>
          </a:xfrm>
          <a:prstGeom prst="rect">
            <a:avLst/>
          </a:prstGeom>
        </p:spPr>
        <p:txBody>
          <a:bodyPr/>
          <a:lstStyle>
            <a:lvl1pPr>
              <a:defRPr/>
            </a:lvl1pPr>
          </a:lstStyle>
          <a:p>
            <a:pPr>
              <a:defRPr/>
            </a:pPr>
            <a:endParaRPr lang="de-DE" altLang="de-DE"/>
          </a:p>
        </p:txBody>
      </p:sp>
      <p:sp>
        <p:nvSpPr>
          <p:cNvPr id="6" name="Footer Placeholder 4">
            <a:extLst>
              <a:ext uri="{FF2B5EF4-FFF2-40B4-BE49-F238E27FC236}">
                <a16:creationId xmlns:a16="http://schemas.microsoft.com/office/drawing/2014/main" id="{4C86141A-A211-6EDB-C3E0-FC91712C3ED5}"/>
              </a:ext>
            </a:extLst>
          </p:cNvPr>
          <p:cNvSpPr>
            <a:spLocks noGrp="1"/>
          </p:cNvSpPr>
          <p:nvPr>
            <p:ph type="ftr" sz="quarter" idx="11"/>
          </p:nvPr>
        </p:nvSpPr>
        <p:spPr/>
        <p:txBody>
          <a:bodyPr/>
          <a:lstStyle>
            <a:lvl1pPr>
              <a:defRPr/>
            </a:lvl1pPr>
          </a:lstStyle>
          <a:p>
            <a:pPr>
              <a:defRPr/>
            </a:pPr>
            <a:endParaRPr lang="de-DE" altLang="de-DE"/>
          </a:p>
        </p:txBody>
      </p:sp>
      <p:sp>
        <p:nvSpPr>
          <p:cNvPr id="7" name="Slide Number Placeholder 5">
            <a:extLst>
              <a:ext uri="{FF2B5EF4-FFF2-40B4-BE49-F238E27FC236}">
                <a16:creationId xmlns:a16="http://schemas.microsoft.com/office/drawing/2014/main" id="{9859FC7B-D246-ED16-AA09-A7351C789203}"/>
              </a:ext>
            </a:extLst>
          </p:cNvPr>
          <p:cNvSpPr>
            <a:spLocks noGrp="1"/>
          </p:cNvSpPr>
          <p:nvPr>
            <p:ph type="sldNum" sz="quarter" idx="12"/>
          </p:nvPr>
        </p:nvSpPr>
        <p:spPr>
          <a:xfrm>
            <a:off x="9329738" y="6224588"/>
            <a:ext cx="1706562" cy="365125"/>
          </a:xfrm>
          <a:prstGeom prst="rect">
            <a:avLst/>
          </a:prstGeom>
        </p:spPr>
        <p:txBody>
          <a:bodyPr/>
          <a:lstStyle>
            <a:lvl1pPr>
              <a:defRPr/>
            </a:lvl1pPr>
          </a:lstStyle>
          <a:p>
            <a:pPr>
              <a:defRPr/>
            </a:pPr>
            <a:fld id="{52741C9D-84EB-4517-83ED-B31C8D41D631}" type="slidenum">
              <a:rPr lang="de-DE" altLang="de-DE"/>
              <a:pPr>
                <a:defRPr/>
              </a:pPr>
              <a:t>‹Nr.›</a:t>
            </a:fld>
            <a:endParaRPr lang="de-DE" altLang="de-DE"/>
          </a:p>
        </p:txBody>
      </p:sp>
    </p:spTree>
    <p:extLst>
      <p:ext uri="{BB962C8B-B14F-4D97-AF65-F5344CB8AC3E}">
        <p14:creationId xmlns:p14="http://schemas.microsoft.com/office/powerpoint/2010/main" val="328516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e Placeholder 4">
            <a:extLst>
              <a:ext uri="{FF2B5EF4-FFF2-40B4-BE49-F238E27FC236}">
                <a16:creationId xmlns:a16="http://schemas.microsoft.com/office/drawing/2014/main" id="{C9C9AF15-E68A-3A5A-5A4E-DB6AB57531B7}"/>
              </a:ext>
            </a:extLst>
          </p:cNvPr>
          <p:cNvSpPr>
            <a:spLocks noGrp="1"/>
          </p:cNvSpPr>
          <p:nvPr>
            <p:ph type="dt" sz="half" idx="10"/>
          </p:nvPr>
        </p:nvSpPr>
        <p:spPr>
          <a:xfrm>
            <a:off x="1143000" y="6224588"/>
            <a:ext cx="2328863" cy="365125"/>
          </a:xfrm>
          <a:prstGeom prst="rect">
            <a:avLst/>
          </a:prstGeom>
        </p:spPr>
        <p:txBody>
          <a:bodyPr/>
          <a:lstStyle>
            <a:lvl1pPr>
              <a:defRPr/>
            </a:lvl1pPr>
          </a:lstStyle>
          <a:p>
            <a:pPr>
              <a:defRPr/>
            </a:pPr>
            <a:endParaRPr lang="de-DE" altLang="de-DE"/>
          </a:p>
        </p:txBody>
      </p:sp>
      <p:sp>
        <p:nvSpPr>
          <p:cNvPr id="5" name="Footer Placeholder 5">
            <a:extLst>
              <a:ext uri="{FF2B5EF4-FFF2-40B4-BE49-F238E27FC236}">
                <a16:creationId xmlns:a16="http://schemas.microsoft.com/office/drawing/2014/main" id="{B34E6491-374D-315B-AA74-A3DE43F64385}"/>
              </a:ext>
            </a:extLst>
          </p:cNvPr>
          <p:cNvSpPr>
            <a:spLocks noGrp="1"/>
          </p:cNvSpPr>
          <p:nvPr>
            <p:ph type="ftr" sz="quarter" idx="11"/>
          </p:nvPr>
        </p:nvSpPr>
        <p:spPr/>
        <p:txBody>
          <a:bodyPr/>
          <a:lstStyle>
            <a:lvl1pPr>
              <a:defRPr/>
            </a:lvl1pPr>
          </a:lstStyle>
          <a:p>
            <a:pPr>
              <a:defRPr/>
            </a:pPr>
            <a:endParaRPr lang="de-DE" altLang="de-DE"/>
          </a:p>
        </p:txBody>
      </p:sp>
      <p:sp>
        <p:nvSpPr>
          <p:cNvPr id="6" name="Slide Number Placeholder 6">
            <a:extLst>
              <a:ext uri="{FF2B5EF4-FFF2-40B4-BE49-F238E27FC236}">
                <a16:creationId xmlns:a16="http://schemas.microsoft.com/office/drawing/2014/main" id="{83C941FF-7BCD-720D-C475-30B4EE776155}"/>
              </a:ext>
            </a:extLst>
          </p:cNvPr>
          <p:cNvSpPr>
            <a:spLocks noGrp="1"/>
          </p:cNvSpPr>
          <p:nvPr>
            <p:ph type="sldNum" sz="quarter" idx="12"/>
          </p:nvPr>
        </p:nvSpPr>
        <p:spPr>
          <a:xfrm>
            <a:off x="9329738" y="6224588"/>
            <a:ext cx="1706562" cy="365125"/>
          </a:xfrm>
          <a:prstGeom prst="rect">
            <a:avLst/>
          </a:prstGeom>
        </p:spPr>
        <p:txBody>
          <a:bodyPr/>
          <a:lstStyle>
            <a:lvl1pPr>
              <a:defRPr/>
            </a:lvl1pPr>
          </a:lstStyle>
          <a:p>
            <a:pPr>
              <a:defRPr/>
            </a:pPr>
            <a:fld id="{0A67523E-0313-4742-9B5A-E692B51E93E3}" type="slidenum">
              <a:rPr lang="de-DE" altLang="de-DE"/>
              <a:pPr>
                <a:defRPr/>
              </a:pPr>
              <a:t>‹Nr.›</a:t>
            </a:fld>
            <a:endParaRPr lang="de-DE" altLang="de-DE"/>
          </a:p>
        </p:txBody>
      </p:sp>
    </p:spTree>
    <p:extLst>
      <p:ext uri="{BB962C8B-B14F-4D97-AF65-F5344CB8AC3E}">
        <p14:creationId xmlns:p14="http://schemas.microsoft.com/office/powerpoint/2010/main" val="106076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e Placeholder 6">
            <a:extLst>
              <a:ext uri="{FF2B5EF4-FFF2-40B4-BE49-F238E27FC236}">
                <a16:creationId xmlns:a16="http://schemas.microsoft.com/office/drawing/2014/main" id="{0E87D38F-441B-EF52-5DCB-4F0D4D74F53D}"/>
              </a:ext>
            </a:extLst>
          </p:cNvPr>
          <p:cNvSpPr>
            <a:spLocks noGrp="1"/>
          </p:cNvSpPr>
          <p:nvPr>
            <p:ph type="dt" sz="half" idx="10"/>
          </p:nvPr>
        </p:nvSpPr>
        <p:spPr>
          <a:xfrm>
            <a:off x="1143000" y="6224588"/>
            <a:ext cx="2328863" cy="365125"/>
          </a:xfrm>
          <a:prstGeom prst="rect">
            <a:avLst/>
          </a:prstGeom>
        </p:spPr>
        <p:txBody>
          <a:bodyPr/>
          <a:lstStyle>
            <a:lvl1pPr>
              <a:defRPr/>
            </a:lvl1pPr>
          </a:lstStyle>
          <a:p>
            <a:pPr>
              <a:defRPr/>
            </a:pPr>
            <a:endParaRPr lang="de-DE" altLang="de-DE"/>
          </a:p>
        </p:txBody>
      </p:sp>
      <p:sp>
        <p:nvSpPr>
          <p:cNvPr id="7" name="Footer Placeholder 7">
            <a:extLst>
              <a:ext uri="{FF2B5EF4-FFF2-40B4-BE49-F238E27FC236}">
                <a16:creationId xmlns:a16="http://schemas.microsoft.com/office/drawing/2014/main" id="{94C7A670-ECAD-F6E0-250B-8BA0BE07B724}"/>
              </a:ext>
            </a:extLst>
          </p:cNvPr>
          <p:cNvSpPr>
            <a:spLocks noGrp="1"/>
          </p:cNvSpPr>
          <p:nvPr>
            <p:ph type="ftr" sz="quarter" idx="11"/>
          </p:nvPr>
        </p:nvSpPr>
        <p:spPr/>
        <p:txBody>
          <a:bodyPr/>
          <a:lstStyle>
            <a:lvl1pPr>
              <a:defRPr/>
            </a:lvl1pPr>
          </a:lstStyle>
          <a:p>
            <a:pPr>
              <a:defRPr/>
            </a:pPr>
            <a:endParaRPr lang="de-DE" altLang="de-DE"/>
          </a:p>
        </p:txBody>
      </p:sp>
      <p:sp>
        <p:nvSpPr>
          <p:cNvPr id="8" name="Slide Number Placeholder 8">
            <a:extLst>
              <a:ext uri="{FF2B5EF4-FFF2-40B4-BE49-F238E27FC236}">
                <a16:creationId xmlns:a16="http://schemas.microsoft.com/office/drawing/2014/main" id="{044C697D-C5AB-3B5E-EC47-6552EE581E52}"/>
              </a:ext>
            </a:extLst>
          </p:cNvPr>
          <p:cNvSpPr>
            <a:spLocks noGrp="1"/>
          </p:cNvSpPr>
          <p:nvPr>
            <p:ph type="sldNum" sz="quarter" idx="12"/>
          </p:nvPr>
        </p:nvSpPr>
        <p:spPr>
          <a:xfrm>
            <a:off x="9329738" y="6224588"/>
            <a:ext cx="1706562" cy="365125"/>
          </a:xfrm>
          <a:prstGeom prst="rect">
            <a:avLst/>
          </a:prstGeom>
        </p:spPr>
        <p:txBody>
          <a:bodyPr/>
          <a:lstStyle>
            <a:lvl1pPr>
              <a:defRPr/>
            </a:lvl1pPr>
          </a:lstStyle>
          <a:p>
            <a:pPr>
              <a:defRPr/>
            </a:pPr>
            <a:fld id="{6E492A49-186F-4AF4-A6A7-6A398C18C8F9}" type="slidenum">
              <a:rPr lang="de-DE" altLang="de-DE"/>
              <a:pPr>
                <a:defRPr/>
              </a:pPr>
              <a:t>‹Nr.›</a:t>
            </a:fld>
            <a:endParaRPr lang="de-DE" altLang="de-DE"/>
          </a:p>
        </p:txBody>
      </p:sp>
    </p:spTree>
    <p:extLst>
      <p:ext uri="{BB962C8B-B14F-4D97-AF65-F5344CB8AC3E}">
        <p14:creationId xmlns:p14="http://schemas.microsoft.com/office/powerpoint/2010/main" val="9878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id="{15C59739-6360-C076-B5F1-0AEBDEA6AFB0}"/>
              </a:ext>
            </a:extLst>
          </p:cNvPr>
          <p:cNvSpPr>
            <a:spLocks noGrp="1"/>
          </p:cNvSpPr>
          <p:nvPr>
            <p:ph type="dt" sz="half" idx="10"/>
          </p:nvPr>
        </p:nvSpPr>
        <p:spPr>
          <a:xfrm>
            <a:off x="1143000" y="6224588"/>
            <a:ext cx="2328863" cy="365125"/>
          </a:xfrm>
          <a:prstGeom prst="rect">
            <a:avLst/>
          </a:prstGeom>
        </p:spPr>
        <p:txBody>
          <a:bodyPr/>
          <a:lstStyle>
            <a:lvl1pPr>
              <a:defRPr/>
            </a:lvl1pPr>
          </a:lstStyle>
          <a:p>
            <a:pPr>
              <a:defRPr/>
            </a:pPr>
            <a:endParaRPr lang="de-DE" altLang="de-DE"/>
          </a:p>
        </p:txBody>
      </p:sp>
      <p:sp>
        <p:nvSpPr>
          <p:cNvPr id="4" name="Footer Placeholder 3">
            <a:extLst>
              <a:ext uri="{FF2B5EF4-FFF2-40B4-BE49-F238E27FC236}">
                <a16:creationId xmlns:a16="http://schemas.microsoft.com/office/drawing/2014/main" id="{CDD39247-7A3E-D4EA-5DC3-529D199673F0}"/>
              </a:ext>
            </a:extLst>
          </p:cNvPr>
          <p:cNvSpPr>
            <a:spLocks noGrp="1"/>
          </p:cNvSpPr>
          <p:nvPr>
            <p:ph type="ftr" sz="quarter" idx="11"/>
          </p:nvPr>
        </p:nvSpPr>
        <p:spPr/>
        <p:txBody>
          <a:bodyPr/>
          <a:lstStyle>
            <a:lvl1pPr>
              <a:defRPr/>
            </a:lvl1pPr>
          </a:lstStyle>
          <a:p>
            <a:pPr>
              <a:defRPr/>
            </a:pPr>
            <a:endParaRPr lang="de-DE" altLang="de-DE"/>
          </a:p>
        </p:txBody>
      </p:sp>
      <p:sp>
        <p:nvSpPr>
          <p:cNvPr id="5" name="Slide Number Placeholder 4">
            <a:extLst>
              <a:ext uri="{FF2B5EF4-FFF2-40B4-BE49-F238E27FC236}">
                <a16:creationId xmlns:a16="http://schemas.microsoft.com/office/drawing/2014/main" id="{7A0D2F83-2FF3-E200-4FCF-7E91A310F2C8}"/>
              </a:ext>
            </a:extLst>
          </p:cNvPr>
          <p:cNvSpPr>
            <a:spLocks noGrp="1"/>
          </p:cNvSpPr>
          <p:nvPr>
            <p:ph type="sldNum" sz="quarter" idx="12"/>
          </p:nvPr>
        </p:nvSpPr>
        <p:spPr>
          <a:xfrm>
            <a:off x="9329738" y="6224588"/>
            <a:ext cx="1706562" cy="365125"/>
          </a:xfrm>
          <a:prstGeom prst="rect">
            <a:avLst/>
          </a:prstGeom>
        </p:spPr>
        <p:txBody>
          <a:bodyPr/>
          <a:lstStyle>
            <a:lvl1pPr>
              <a:defRPr/>
            </a:lvl1pPr>
          </a:lstStyle>
          <a:p>
            <a:pPr>
              <a:defRPr/>
            </a:pPr>
            <a:fld id="{883EE864-D69F-4220-A644-6D9212D67A85}" type="slidenum">
              <a:rPr lang="de-DE" altLang="de-DE"/>
              <a:pPr>
                <a:defRPr/>
              </a:pPr>
              <a:t>‹Nr.›</a:t>
            </a:fld>
            <a:endParaRPr lang="de-DE" altLang="de-DE"/>
          </a:p>
        </p:txBody>
      </p:sp>
    </p:spTree>
    <p:extLst>
      <p:ext uri="{BB962C8B-B14F-4D97-AF65-F5344CB8AC3E}">
        <p14:creationId xmlns:p14="http://schemas.microsoft.com/office/powerpoint/2010/main" val="128864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B7B8C1-3823-D5D0-06EE-FD5A694997F5}"/>
              </a:ext>
            </a:extLst>
          </p:cNvPr>
          <p:cNvSpPr>
            <a:spLocks noGrp="1"/>
          </p:cNvSpPr>
          <p:nvPr>
            <p:ph type="dt" sz="half" idx="10"/>
          </p:nvPr>
        </p:nvSpPr>
        <p:spPr>
          <a:xfrm>
            <a:off x="1143000" y="6224588"/>
            <a:ext cx="2328863" cy="365125"/>
          </a:xfrm>
          <a:prstGeom prst="rect">
            <a:avLst/>
          </a:prstGeom>
        </p:spPr>
        <p:txBody>
          <a:bodyPr/>
          <a:lstStyle>
            <a:lvl1pPr>
              <a:defRPr/>
            </a:lvl1pPr>
          </a:lstStyle>
          <a:p>
            <a:pPr>
              <a:defRPr/>
            </a:pPr>
            <a:endParaRPr lang="de-DE" altLang="de-DE"/>
          </a:p>
        </p:txBody>
      </p:sp>
      <p:sp>
        <p:nvSpPr>
          <p:cNvPr id="3" name="Footer Placeholder 2">
            <a:extLst>
              <a:ext uri="{FF2B5EF4-FFF2-40B4-BE49-F238E27FC236}">
                <a16:creationId xmlns:a16="http://schemas.microsoft.com/office/drawing/2014/main" id="{8C187B78-C08B-EB0D-86AC-CC1CF697A8B0}"/>
              </a:ext>
            </a:extLst>
          </p:cNvPr>
          <p:cNvSpPr>
            <a:spLocks noGrp="1"/>
          </p:cNvSpPr>
          <p:nvPr>
            <p:ph type="ftr" sz="quarter" idx="11"/>
          </p:nvPr>
        </p:nvSpPr>
        <p:spPr/>
        <p:txBody>
          <a:bodyPr/>
          <a:lstStyle>
            <a:lvl1pPr>
              <a:defRPr/>
            </a:lvl1pPr>
          </a:lstStyle>
          <a:p>
            <a:pPr>
              <a:defRPr/>
            </a:pPr>
            <a:endParaRPr lang="de-DE" altLang="de-DE"/>
          </a:p>
        </p:txBody>
      </p:sp>
      <p:sp>
        <p:nvSpPr>
          <p:cNvPr id="4" name="Slide Number Placeholder 3">
            <a:extLst>
              <a:ext uri="{FF2B5EF4-FFF2-40B4-BE49-F238E27FC236}">
                <a16:creationId xmlns:a16="http://schemas.microsoft.com/office/drawing/2014/main" id="{4562CB55-267E-E432-CEB4-55C038C343EE}"/>
              </a:ext>
            </a:extLst>
          </p:cNvPr>
          <p:cNvSpPr>
            <a:spLocks noGrp="1"/>
          </p:cNvSpPr>
          <p:nvPr>
            <p:ph type="sldNum" sz="quarter" idx="12"/>
          </p:nvPr>
        </p:nvSpPr>
        <p:spPr>
          <a:xfrm>
            <a:off x="9329738" y="6224588"/>
            <a:ext cx="1706562" cy="365125"/>
          </a:xfrm>
          <a:prstGeom prst="rect">
            <a:avLst/>
          </a:prstGeom>
        </p:spPr>
        <p:txBody>
          <a:bodyPr/>
          <a:lstStyle>
            <a:lvl1pPr>
              <a:defRPr/>
            </a:lvl1pPr>
          </a:lstStyle>
          <a:p>
            <a:pPr>
              <a:defRPr/>
            </a:pPr>
            <a:fld id="{A8EE1E4C-62BD-4359-9680-F2314806C024}" type="slidenum">
              <a:rPr lang="de-DE" altLang="de-DE"/>
              <a:pPr>
                <a:defRPr/>
              </a:pPr>
              <a:t>‹Nr.›</a:t>
            </a:fld>
            <a:endParaRPr lang="de-DE" altLang="de-DE"/>
          </a:p>
        </p:txBody>
      </p:sp>
    </p:spTree>
    <p:extLst>
      <p:ext uri="{BB962C8B-B14F-4D97-AF65-F5344CB8AC3E}">
        <p14:creationId xmlns:p14="http://schemas.microsoft.com/office/powerpoint/2010/main" val="171692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a:t>Mastertitelformat bearbeiten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a:extLst>
              <a:ext uri="{FF2B5EF4-FFF2-40B4-BE49-F238E27FC236}">
                <a16:creationId xmlns:a16="http://schemas.microsoft.com/office/drawing/2014/main" id="{AFE4D18B-74DB-935D-C3E6-62DF4684B6B9}"/>
              </a:ext>
            </a:extLst>
          </p:cNvPr>
          <p:cNvSpPr>
            <a:spLocks noGrp="1"/>
          </p:cNvSpPr>
          <p:nvPr>
            <p:ph type="dt" sz="half" idx="10"/>
          </p:nvPr>
        </p:nvSpPr>
        <p:spPr>
          <a:xfrm>
            <a:off x="1143000" y="6224588"/>
            <a:ext cx="2328863" cy="365125"/>
          </a:xfrm>
          <a:prstGeom prst="rect">
            <a:avLst/>
          </a:prstGeom>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A5AFC2FE-EC50-C3EA-D3AE-7BDCA02B6A45}"/>
              </a:ext>
            </a:extLst>
          </p:cNvPr>
          <p:cNvSpPr>
            <a:spLocks noGrp="1"/>
          </p:cNvSpPr>
          <p:nvPr>
            <p:ph type="ftr" sz="quarter" idx="11"/>
          </p:nvPr>
        </p:nvSpPr>
        <p:spPr/>
        <p:txBody>
          <a:bodyPr/>
          <a:lstStyle>
            <a:lvl1pPr>
              <a:defRPr/>
            </a:lvl1pPr>
          </a:lstStyle>
          <a:p>
            <a:pPr>
              <a:defRPr/>
            </a:pPr>
            <a:endParaRPr lang="de-DE" altLang="de-DE"/>
          </a:p>
        </p:txBody>
      </p:sp>
      <p:sp>
        <p:nvSpPr>
          <p:cNvPr id="7" name="Slide Number Placeholder 6">
            <a:extLst>
              <a:ext uri="{FF2B5EF4-FFF2-40B4-BE49-F238E27FC236}">
                <a16:creationId xmlns:a16="http://schemas.microsoft.com/office/drawing/2014/main" id="{9CF1F11A-DC5E-05E0-BFBA-C4C599B59EB7}"/>
              </a:ext>
            </a:extLst>
          </p:cNvPr>
          <p:cNvSpPr>
            <a:spLocks noGrp="1"/>
          </p:cNvSpPr>
          <p:nvPr>
            <p:ph type="sldNum" sz="quarter" idx="12"/>
          </p:nvPr>
        </p:nvSpPr>
        <p:spPr>
          <a:xfrm>
            <a:off x="9329738" y="6224588"/>
            <a:ext cx="1706562" cy="365125"/>
          </a:xfrm>
          <a:prstGeom prst="rect">
            <a:avLst/>
          </a:prstGeom>
        </p:spPr>
        <p:txBody>
          <a:bodyPr/>
          <a:lstStyle>
            <a:lvl1pPr>
              <a:defRPr/>
            </a:lvl1pPr>
          </a:lstStyle>
          <a:p>
            <a:pPr>
              <a:defRPr/>
            </a:pPr>
            <a:fld id="{D9B207E8-C757-441B-BB52-5F7C64D1145B}" type="slidenum">
              <a:rPr lang="de-DE" altLang="de-DE"/>
              <a:pPr>
                <a:defRPr/>
              </a:pPr>
              <a:t>‹Nr.›</a:t>
            </a:fld>
            <a:endParaRPr lang="de-DE" altLang="de-DE"/>
          </a:p>
        </p:txBody>
      </p:sp>
    </p:spTree>
    <p:extLst>
      <p:ext uri="{BB962C8B-B14F-4D97-AF65-F5344CB8AC3E}">
        <p14:creationId xmlns:p14="http://schemas.microsoft.com/office/powerpoint/2010/main" val="172658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a:t>Mastertitelformat bearbeiten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17667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563F58-6BC2-E2C9-9954-0B1818B7A615}"/>
              </a:ext>
            </a:extLst>
          </p:cNvPr>
          <p:cNvSpPr>
            <a:spLocks noChangeAspect="1"/>
          </p:cNvSpPr>
          <p:nvPr/>
        </p:nvSpPr>
        <p:spPr>
          <a:xfrm>
            <a:off x="231775" y="244475"/>
            <a:ext cx="11723688" cy="63769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de-DE" dirty="0"/>
          </a:p>
        </p:txBody>
      </p:sp>
      <p:sp>
        <p:nvSpPr>
          <p:cNvPr id="5123" name="Title Placeholder 1">
            <a:extLst>
              <a:ext uri="{FF2B5EF4-FFF2-40B4-BE49-F238E27FC236}">
                <a16:creationId xmlns:a16="http://schemas.microsoft.com/office/drawing/2014/main" id="{E81A368D-6A65-61C7-72D5-ABCB1FC3A64B}"/>
              </a:ext>
            </a:extLst>
          </p:cNvPr>
          <p:cNvSpPr>
            <a:spLocks noGrp="1" noChangeArrowheads="1"/>
          </p:cNvSpPr>
          <p:nvPr>
            <p:ph type="title"/>
          </p:nvPr>
        </p:nvSpPr>
        <p:spPr bwMode="auto">
          <a:xfrm>
            <a:off x="1143000" y="609600"/>
            <a:ext cx="98758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5124" name="Text Placeholder 2">
            <a:extLst>
              <a:ext uri="{FF2B5EF4-FFF2-40B4-BE49-F238E27FC236}">
                <a16:creationId xmlns:a16="http://schemas.microsoft.com/office/drawing/2014/main" id="{C94C6F97-9206-0068-A098-455EC0CE335B}"/>
              </a:ext>
            </a:extLst>
          </p:cNvPr>
          <p:cNvSpPr>
            <a:spLocks noGrp="1" noChangeArrowheads="1"/>
          </p:cNvSpPr>
          <p:nvPr>
            <p:ph type="body" idx="1"/>
          </p:nvPr>
        </p:nvSpPr>
        <p:spPr bwMode="auto">
          <a:xfrm>
            <a:off x="1143000" y="2057400"/>
            <a:ext cx="98726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5" name="Footer Placeholder 4">
            <a:extLst>
              <a:ext uri="{FF2B5EF4-FFF2-40B4-BE49-F238E27FC236}">
                <a16:creationId xmlns:a16="http://schemas.microsoft.com/office/drawing/2014/main" id="{B8FE4C68-838D-FC98-D256-C2706BF07FCF}"/>
              </a:ext>
            </a:extLst>
          </p:cNvPr>
          <p:cNvSpPr>
            <a:spLocks noGrp="1"/>
          </p:cNvSpPr>
          <p:nvPr>
            <p:ph type="ftr" sz="quarter" idx="3"/>
          </p:nvPr>
        </p:nvSpPr>
        <p:spPr>
          <a:xfrm>
            <a:off x="3949700" y="6224588"/>
            <a:ext cx="4716463" cy="365125"/>
          </a:xfrm>
          <a:prstGeom prst="rect">
            <a:avLst/>
          </a:prstGeom>
        </p:spPr>
        <p:txBody>
          <a:bodyPr vert="horz" lIns="91440" tIns="45720" rIns="91440" bIns="45720" rtlCol="0" anchor="ctr"/>
          <a:lstStyle>
            <a:lvl1pPr algn="ctr">
              <a:defRPr sz="1200">
                <a:solidFill>
                  <a:schemeClr val="accent1"/>
                </a:solidFill>
              </a:defRPr>
            </a:lvl1pPr>
          </a:lstStyle>
          <a:p>
            <a:pPr>
              <a:defRPr/>
            </a:pPr>
            <a:endParaRPr lang="de-DE"/>
          </a:p>
        </p:txBody>
      </p:sp>
      <p:sp>
        <p:nvSpPr>
          <p:cNvPr id="5126" name="Textfeld 7">
            <a:extLst>
              <a:ext uri="{FF2B5EF4-FFF2-40B4-BE49-F238E27FC236}">
                <a16:creationId xmlns:a16="http://schemas.microsoft.com/office/drawing/2014/main" id="{E3801EF5-4FB2-255E-CD3C-D40DC4D69375}"/>
              </a:ext>
            </a:extLst>
          </p:cNvPr>
          <p:cNvSpPr txBox="1">
            <a:spLocks noChangeArrowheads="1"/>
          </p:cNvSpPr>
          <p:nvPr userDrawn="1"/>
        </p:nvSpPr>
        <p:spPr bwMode="auto">
          <a:xfrm>
            <a:off x="407988" y="6165850"/>
            <a:ext cx="3541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fld id="{A16ABBF8-5D33-42A7-8095-96327DD73D08}" type="datetime2">
              <a:rPr lang="de-DE" altLang="de-DE" smtClean="0">
                <a:solidFill>
                  <a:schemeClr val="tx1"/>
                </a:solidFill>
                <a:latin typeface="Cambria" panose="02040503050406030204" pitchFamily="18" charset="0"/>
              </a:rPr>
              <a:t>Mittwoch, 28. Mai 2025</a:t>
            </a:fld>
            <a:endParaRPr lang="de-DE" altLang="de-DE" dirty="0">
              <a:solidFill>
                <a:schemeClr val="tx1"/>
              </a:solidFill>
              <a:latin typeface="Cambria" panose="02040503050406030204" pitchFamily="18" charset="0"/>
            </a:endParaRPr>
          </a:p>
        </p:txBody>
      </p:sp>
      <p:pic>
        <p:nvPicPr>
          <p:cNvPr id="5127" name="Grafik 8">
            <a:extLst>
              <a:ext uri="{FF2B5EF4-FFF2-40B4-BE49-F238E27FC236}">
                <a16:creationId xmlns:a16="http://schemas.microsoft.com/office/drawing/2014/main" id="{70CA10C0-4E96-39AE-04EF-8D8C0335AB4D}"/>
              </a:ext>
            </a:extLst>
          </p:cNvPr>
          <p:cNvPicPr>
            <a:picLocks noChangeAspect="1" noChangeArrowheads="1"/>
          </p:cNvPicPr>
          <p:nvPr userDrawn="1"/>
        </p:nvPicPr>
        <p:blipFill>
          <a:blip r:embed="rId13" cstate="hqprint">
            <a:extLst>
              <a:ext uri="{28A0092B-C50C-407E-A947-70E740481C1C}">
                <a14:useLocalDpi xmlns:a14="http://schemas.microsoft.com/office/drawing/2010/main" val="0"/>
              </a:ext>
            </a:extLst>
          </a:blip>
          <a:srcRect/>
          <a:stretch>
            <a:fillRect/>
          </a:stretch>
        </p:blipFill>
        <p:spPr bwMode="auto">
          <a:xfrm>
            <a:off x="9336088" y="5416550"/>
            <a:ext cx="251142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44" r:id="rId1"/>
    <p:sldLayoutId id="2147487245" r:id="rId2"/>
    <p:sldLayoutId id="2147487246" r:id="rId3"/>
    <p:sldLayoutId id="2147487247" r:id="rId4"/>
    <p:sldLayoutId id="2147487248" r:id="rId5"/>
    <p:sldLayoutId id="2147487249" r:id="rId6"/>
    <p:sldLayoutId id="2147487250" r:id="rId7"/>
    <p:sldLayoutId id="2147487251" r:id="rId8"/>
    <p:sldLayoutId id="2147487252" r:id="rId9"/>
    <p:sldLayoutId id="2147487253" r:id="rId10"/>
    <p:sldLayoutId id="2147487254" r:id="rId11"/>
  </p:sldLayoutIdLst>
  <p:txStyles>
    <p:titleStyle>
      <a:lvl1pPr algn="l" rtl="0" fontAlgn="base">
        <a:lnSpc>
          <a:spcPct val="90000"/>
        </a:lnSpc>
        <a:spcBef>
          <a:spcPct val="0"/>
        </a:spcBef>
        <a:spcAft>
          <a:spcPct val="0"/>
        </a:spcAft>
        <a:defRPr sz="4400" kern="1200">
          <a:solidFill>
            <a:schemeClr val="accent1"/>
          </a:solidFill>
          <a:latin typeface="Cambria" panose="02040503050406030204" pitchFamily="18" charset="0"/>
          <a:ea typeface="Cambria" panose="02040503050406030204" pitchFamily="18" charset="0"/>
          <a:cs typeface="Cambria" panose="02040503050406030204" pitchFamily="18" charset="0"/>
        </a:defRPr>
      </a:lvl1pPr>
      <a:lvl2pPr algn="l" rtl="0" fontAlgn="base">
        <a:lnSpc>
          <a:spcPct val="90000"/>
        </a:lnSpc>
        <a:spcBef>
          <a:spcPct val="0"/>
        </a:spcBef>
        <a:spcAft>
          <a:spcPct val="0"/>
        </a:spcAft>
        <a:defRPr sz="4400">
          <a:solidFill>
            <a:schemeClr val="accent1"/>
          </a:solidFill>
          <a:latin typeface="Cambria" panose="02040503050406030204" pitchFamily="18" charset="0"/>
          <a:ea typeface="Cambria" panose="02040503050406030204" pitchFamily="18" charset="0"/>
          <a:cs typeface="Cambria" panose="02040503050406030204" pitchFamily="18" charset="0"/>
        </a:defRPr>
      </a:lvl2pPr>
      <a:lvl3pPr algn="l" rtl="0" fontAlgn="base">
        <a:lnSpc>
          <a:spcPct val="90000"/>
        </a:lnSpc>
        <a:spcBef>
          <a:spcPct val="0"/>
        </a:spcBef>
        <a:spcAft>
          <a:spcPct val="0"/>
        </a:spcAft>
        <a:defRPr sz="4400">
          <a:solidFill>
            <a:schemeClr val="accent1"/>
          </a:solidFill>
          <a:latin typeface="Cambria" panose="02040503050406030204" pitchFamily="18" charset="0"/>
          <a:ea typeface="Cambria" panose="02040503050406030204" pitchFamily="18" charset="0"/>
          <a:cs typeface="Cambria" panose="02040503050406030204" pitchFamily="18" charset="0"/>
        </a:defRPr>
      </a:lvl3pPr>
      <a:lvl4pPr algn="l" rtl="0" fontAlgn="base">
        <a:lnSpc>
          <a:spcPct val="90000"/>
        </a:lnSpc>
        <a:spcBef>
          <a:spcPct val="0"/>
        </a:spcBef>
        <a:spcAft>
          <a:spcPct val="0"/>
        </a:spcAft>
        <a:defRPr sz="4400">
          <a:solidFill>
            <a:schemeClr val="accent1"/>
          </a:solidFill>
          <a:latin typeface="Cambria" panose="02040503050406030204" pitchFamily="18" charset="0"/>
          <a:ea typeface="Cambria" panose="02040503050406030204" pitchFamily="18" charset="0"/>
          <a:cs typeface="Cambria" panose="02040503050406030204" pitchFamily="18" charset="0"/>
        </a:defRPr>
      </a:lvl4pPr>
      <a:lvl5pPr algn="l" rtl="0" fontAlgn="base">
        <a:lnSpc>
          <a:spcPct val="90000"/>
        </a:lnSpc>
        <a:spcBef>
          <a:spcPct val="0"/>
        </a:spcBef>
        <a:spcAft>
          <a:spcPct val="0"/>
        </a:spcAft>
        <a:defRPr sz="4400">
          <a:solidFill>
            <a:schemeClr val="accent1"/>
          </a:solidFill>
          <a:latin typeface="Cambria" panose="02040503050406030204" pitchFamily="18" charset="0"/>
          <a:ea typeface="Cambria" panose="02040503050406030204" pitchFamily="18" charset="0"/>
          <a:cs typeface="Cambria" panose="02040503050406030204" pitchFamily="18" charset="0"/>
        </a:defRPr>
      </a:lvl5pPr>
      <a:lvl6pPr marL="457200" algn="l" rtl="0" fontAlgn="base">
        <a:lnSpc>
          <a:spcPct val="90000"/>
        </a:lnSpc>
        <a:spcBef>
          <a:spcPct val="0"/>
        </a:spcBef>
        <a:spcAft>
          <a:spcPct val="0"/>
        </a:spcAft>
        <a:defRPr sz="4400">
          <a:solidFill>
            <a:schemeClr val="accent1"/>
          </a:solidFill>
          <a:latin typeface="Cambria" panose="02040503050406030204" pitchFamily="18" charset="0"/>
          <a:ea typeface="Cambria" panose="02040503050406030204" pitchFamily="18" charset="0"/>
          <a:cs typeface="Cambria" panose="02040503050406030204" pitchFamily="18" charset="0"/>
        </a:defRPr>
      </a:lvl6pPr>
      <a:lvl7pPr marL="914400" algn="l" rtl="0" fontAlgn="base">
        <a:lnSpc>
          <a:spcPct val="90000"/>
        </a:lnSpc>
        <a:spcBef>
          <a:spcPct val="0"/>
        </a:spcBef>
        <a:spcAft>
          <a:spcPct val="0"/>
        </a:spcAft>
        <a:defRPr sz="4400">
          <a:solidFill>
            <a:schemeClr val="accent1"/>
          </a:solidFill>
          <a:latin typeface="Cambria" panose="02040503050406030204" pitchFamily="18" charset="0"/>
          <a:ea typeface="Cambria" panose="02040503050406030204" pitchFamily="18" charset="0"/>
          <a:cs typeface="Cambria" panose="02040503050406030204" pitchFamily="18" charset="0"/>
        </a:defRPr>
      </a:lvl7pPr>
      <a:lvl8pPr marL="1371600" algn="l" rtl="0" fontAlgn="base">
        <a:lnSpc>
          <a:spcPct val="90000"/>
        </a:lnSpc>
        <a:spcBef>
          <a:spcPct val="0"/>
        </a:spcBef>
        <a:spcAft>
          <a:spcPct val="0"/>
        </a:spcAft>
        <a:defRPr sz="4400">
          <a:solidFill>
            <a:schemeClr val="accent1"/>
          </a:solidFill>
          <a:latin typeface="Cambria" panose="02040503050406030204" pitchFamily="18" charset="0"/>
          <a:ea typeface="Cambria" panose="02040503050406030204" pitchFamily="18" charset="0"/>
          <a:cs typeface="Cambria" panose="02040503050406030204" pitchFamily="18" charset="0"/>
        </a:defRPr>
      </a:lvl8pPr>
      <a:lvl9pPr marL="1828800" algn="l" rtl="0" fontAlgn="base">
        <a:lnSpc>
          <a:spcPct val="90000"/>
        </a:lnSpc>
        <a:spcBef>
          <a:spcPct val="0"/>
        </a:spcBef>
        <a:spcAft>
          <a:spcPct val="0"/>
        </a:spcAft>
        <a:defRPr sz="4400">
          <a:solidFill>
            <a:schemeClr val="accent1"/>
          </a:solidFill>
          <a:latin typeface="Cambria" panose="02040503050406030204" pitchFamily="18" charset="0"/>
          <a:ea typeface="Cambria" panose="02040503050406030204" pitchFamily="18" charset="0"/>
          <a:cs typeface="Cambria" panose="02040503050406030204" pitchFamily="18" charset="0"/>
        </a:defRPr>
      </a:lvl9pPr>
    </p:titleStyle>
    <p:bodyStyle>
      <a:lvl1pPr marL="228600" indent="-182563" algn="l" rtl="0" fontAlgn="base">
        <a:lnSpc>
          <a:spcPct val="90000"/>
        </a:lnSpc>
        <a:spcBef>
          <a:spcPts val="1400"/>
        </a:spcBef>
        <a:spcAft>
          <a:spcPct val="0"/>
        </a:spcAft>
        <a:buClr>
          <a:schemeClr val="accent1"/>
        </a:buClr>
        <a:buSzPct val="80000"/>
        <a:buFont typeface="Corbel" panose="020B0503020204020204" pitchFamily="34" charset="0"/>
        <a:buChar char="•"/>
        <a:defRPr sz="2200" kern="1200">
          <a:solidFill>
            <a:schemeClr val="accent1"/>
          </a:solidFill>
          <a:latin typeface="Cambria" panose="02040503050406030204" pitchFamily="18" charset="0"/>
          <a:ea typeface="Cambria" panose="02040503050406030204" pitchFamily="18" charset="0"/>
          <a:cs typeface="Cambria" panose="02040503050406030204" pitchFamily="18" charset="0"/>
        </a:defRPr>
      </a:lvl1pPr>
      <a:lvl2pPr marL="457200" indent="-182563" algn="l" rtl="0" fontAlgn="base">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Cambria" panose="02040503050406030204" pitchFamily="18" charset="0"/>
          <a:ea typeface="Cambria" panose="02040503050406030204" pitchFamily="18" charset="0"/>
          <a:cs typeface="Cambria" panose="02040503050406030204" pitchFamily="18" charset="0"/>
        </a:defRPr>
      </a:lvl2pPr>
      <a:lvl3pPr marL="730250" indent="-182563" algn="l" rtl="0" fontAlgn="base">
        <a:lnSpc>
          <a:spcPct val="90000"/>
        </a:lnSpc>
        <a:spcBef>
          <a:spcPts val="200"/>
        </a:spcBef>
        <a:spcAft>
          <a:spcPts val="400"/>
        </a:spcAft>
        <a:buClr>
          <a:schemeClr val="accent1"/>
        </a:buClr>
        <a:buSzPct val="80000"/>
        <a:buFont typeface="Corbel" panose="020B0503020204020204" pitchFamily="34" charset="0"/>
        <a:buChar char="•"/>
        <a:defRPr kern="1200">
          <a:solidFill>
            <a:schemeClr val="accent1"/>
          </a:solidFill>
          <a:latin typeface="Cambria" panose="02040503050406030204" pitchFamily="18" charset="0"/>
          <a:ea typeface="Cambria" panose="02040503050406030204" pitchFamily="18" charset="0"/>
          <a:cs typeface="Cambria" panose="02040503050406030204" pitchFamily="18" charset="0"/>
        </a:defRPr>
      </a:lvl3pPr>
      <a:lvl4pPr marL="1004888" indent="-182563" algn="l" rtl="0" fontAlgn="base">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Cambria" panose="02040503050406030204" pitchFamily="18" charset="0"/>
          <a:ea typeface="Cambria" panose="02040503050406030204" pitchFamily="18" charset="0"/>
          <a:cs typeface="Cambria" panose="02040503050406030204" pitchFamily="18" charset="0"/>
        </a:defRPr>
      </a:lvl4pPr>
      <a:lvl5pPr marL="1279525" indent="-182563" algn="l" rtl="0" fontAlgn="base">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Cambria" panose="02040503050406030204" pitchFamily="18" charset="0"/>
          <a:ea typeface="Cambria" panose="02040503050406030204" pitchFamily="18" charset="0"/>
          <a:cs typeface="Cambria" panose="02040503050406030204" pitchFamily="18" charset="0"/>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aagnis.de/" TargetMode="External"/><Relationship Id="rId2" Type="http://schemas.openxmlformats.org/officeDocument/2006/relationships/hyperlink" Target="mailto:info@waagnis.de" TargetMode="Externa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zga-essstoerungen.de/habe-ich-eine-essstoerung/wie-haeufig-sind-essstoerung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ECF93-FF56-F7D3-8942-239764B97BB4}"/>
              </a:ext>
            </a:extLst>
          </p:cNvPr>
          <p:cNvSpPr>
            <a:spLocks noGrp="1"/>
          </p:cNvSpPr>
          <p:nvPr>
            <p:ph type="ctrTitle"/>
          </p:nvPr>
        </p:nvSpPr>
        <p:spPr>
          <a:xfrm>
            <a:off x="1109663" y="1378843"/>
            <a:ext cx="9967912" cy="1762125"/>
          </a:xfrm>
        </p:spPr>
        <p:txBody>
          <a:bodyPr rtlCol="0">
            <a:normAutofit fontScale="90000"/>
          </a:bodyPr>
          <a:lstStyle/>
          <a:p>
            <a:pPr fontAlgn="auto">
              <a:lnSpc>
                <a:spcPts val="8700"/>
              </a:lnSpc>
              <a:spcBef>
                <a:spcPts val="0"/>
              </a:spcBef>
              <a:spcAft>
                <a:spcPts val="0"/>
              </a:spcAft>
              <a:defRPr/>
            </a:pPr>
            <a:r>
              <a:rPr lang="de-DE" cap="none" dirty="0">
                <a:cs typeface="+mj-cs"/>
              </a:rPr>
              <a:t>Wer </a:t>
            </a:r>
            <a:r>
              <a:rPr lang="de-DE" cap="none" dirty="0" err="1">
                <a:cs typeface="+mj-cs"/>
              </a:rPr>
              <a:t>is</a:t>
            </a:r>
            <a:r>
              <a:rPr lang="de-DE" cap="none" dirty="0">
                <a:cs typeface="+mj-cs"/>
              </a:rPr>
              <a:t>(s)t denn noch normal? </a:t>
            </a:r>
            <a:endParaRPr lang="de-DE" dirty="0">
              <a:cs typeface="+mj-cs"/>
            </a:endParaRPr>
          </a:p>
        </p:txBody>
      </p:sp>
      <p:sp>
        <p:nvSpPr>
          <p:cNvPr id="34819" name="Untertitel 2">
            <a:extLst>
              <a:ext uri="{FF2B5EF4-FFF2-40B4-BE49-F238E27FC236}">
                <a16:creationId xmlns:a16="http://schemas.microsoft.com/office/drawing/2014/main" id="{F0A79BC2-09B7-1CF2-0AF0-18E8214ABF3F}"/>
              </a:ext>
            </a:extLst>
          </p:cNvPr>
          <p:cNvSpPr>
            <a:spLocks noGrp="1" noChangeArrowheads="1"/>
          </p:cNvSpPr>
          <p:nvPr>
            <p:ph type="subTitle" idx="1"/>
          </p:nvPr>
        </p:nvSpPr>
        <p:spPr>
          <a:xfrm>
            <a:off x="1709738" y="3121025"/>
            <a:ext cx="9282112" cy="1387475"/>
          </a:xfrm>
        </p:spPr>
        <p:txBody>
          <a:bodyPr/>
          <a:lstStyle/>
          <a:p>
            <a:r>
              <a:rPr lang="de-DE" altLang="de-DE" dirty="0"/>
              <a:t>Katharina Wagner, Erziehungswissenschaftlerin (B.A.), Systemische Beraterin i.A. (DGSF)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A4E7F5CD-74E1-1E2D-64CD-DC1B44D0E827}"/>
              </a:ext>
            </a:extLst>
          </p:cNvPr>
          <p:cNvSpPr>
            <a:spLocks noGrp="1" noChangeArrowheads="1"/>
          </p:cNvSpPr>
          <p:nvPr>
            <p:ph type="title"/>
          </p:nvPr>
        </p:nvSpPr>
        <p:spPr>
          <a:xfrm>
            <a:off x="2208213" y="260350"/>
            <a:ext cx="7772400" cy="1143000"/>
          </a:xfrm>
        </p:spPr>
        <p:txBody>
          <a:bodyPr lIns="90000" tIns="8208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4000"/>
              <a:t>Familiäre Risikofaktoren</a:t>
            </a:r>
          </a:p>
        </p:txBody>
      </p:sp>
      <p:sp>
        <p:nvSpPr>
          <p:cNvPr id="57347" name="Rectangle 2">
            <a:extLst>
              <a:ext uri="{FF2B5EF4-FFF2-40B4-BE49-F238E27FC236}">
                <a16:creationId xmlns:a16="http://schemas.microsoft.com/office/drawing/2014/main" id="{443A8DC5-75D8-6051-E0DA-CE7C9F3AD8BF}"/>
              </a:ext>
            </a:extLst>
          </p:cNvPr>
          <p:cNvSpPr>
            <a:spLocks noGrp="1" noChangeArrowheads="1"/>
          </p:cNvSpPr>
          <p:nvPr>
            <p:ph idx="1"/>
          </p:nvPr>
        </p:nvSpPr>
        <p:spPr>
          <a:xfrm>
            <a:off x="2063750" y="1403350"/>
            <a:ext cx="8640762" cy="5049838"/>
          </a:xfrm>
        </p:spPr>
        <p:txBody>
          <a:bodyPr lIns="90000" tIns="64440" rIns="90000" bIns="46800"/>
          <a:lstStyle/>
          <a:p>
            <a:pPr>
              <a:spcBef>
                <a:spcPts val="500"/>
              </a:spcBef>
              <a:tabLst>
                <a:tab pos="5614988" algn="l"/>
                <a:tab pos="5719763" algn="l"/>
                <a:tab pos="6169025" algn="l"/>
                <a:tab pos="6618288" algn="l"/>
                <a:tab pos="7067550" algn="l"/>
                <a:tab pos="7516813" algn="l"/>
                <a:tab pos="7966075" algn="l"/>
                <a:tab pos="8415338" algn="l"/>
                <a:tab pos="8864600" algn="l"/>
                <a:tab pos="9313863" algn="l"/>
                <a:tab pos="9763125" algn="l"/>
                <a:tab pos="10212388" algn="l"/>
                <a:tab pos="10661650" algn="l"/>
                <a:tab pos="11110913" algn="l"/>
                <a:tab pos="11560175" algn="l"/>
                <a:tab pos="12009438" algn="l"/>
                <a:tab pos="12458700" algn="l"/>
                <a:tab pos="12907963" algn="l"/>
                <a:tab pos="13357225" algn="l"/>
                <a:tab pos="13806488" algn="l"/>
                <a:tab pos="14255750" algn="l"/>
              </a:tabLst>
            </a:pPr>
            <a:r>
              <a:rPr lang="de-DE" altLang="de-DE" sz="2800" dirty="0">
                <a:solidFill>
                  <a:schemeClr val="tx1"/>
                </a:solidFill>
              </a:rPr>
              <a:t>„...nur Leistung zählt“</a:t>
            </a:r>
          </a:p>
          <a:p>
            <a:pPr>
              <a:spcBef>
                <a:spcPts val="500"/>
              </a:spcBef>
              <a:tabLst>
                <a:tab pos="5614988" algn="l"/>
                <a:tab pos="5719763" algn="l"/>
                <a:tab pos="6169025" algn="l"/>
                <a:tab pos="6618288" algn="l"/>
                <a:tab pos="7067550" algn="l"/>
                <a:tab pos="7516813" algn="l"/>
                <a:tab pos="7966075" algn="l"/>
                <a:tab pos="8415338" algn="l"/>
                <a:tab pos="8864600" algn="l"/>
                <a:tab pos="9313863" algn="l"/>
                <a:tab pos="9763125" algn="l"/>
                <a:tab pos="10212388" algn="l"/>
                <a:tab pos="10661650" algn="l"/>
                <a:tab pos="11110913" algn="l"/>
                <a:tab pos="11560175" algn="l"/>
                <a:tab pos="12009438" algn="l"/>
                <a:tab pos="12458700" algn="l"/>
                <a:tab pos="12907963" algn="l"/>
                <a:tab pos="13357225" algn="l"/>
                <a:tab pos="13806488" algn="l"/>
                <a:tab pos="14255750" algn="l"/>
              </a:tabLst>
            </a:pPr>
            <a:endParaRPr lang="de-DE" altLang="de-DE" sz="2800" dirty="0">
              <a:solidFill>
                <a:schemeClr val="tx1"/>
              </a:solidFill>
            </a:endParaRPr>
          </a:p>
          <a:p>
            <a:pPr>
              <a:spcBef>
                <a:spcPts val="500"/>
              </a:spcBef>
              <a:tabLst>
                <a:tab pos="5614988" algn="l"/>
                <a:tab pos="5719763" algn="l"/>
                <a:tab pos="6169025" algn="l"/>
                <a:tab pos="6618288" algn="l"/>
                <a:tab pos="7067550" algn="l"/>
                <a:tab pos="7516813" algn="l"/>
                <a:tab pos="7966075" algn="l"/>
                <a:tab pos="8415338" algn="l"/>
                <a:tab pos="8864600" algn="l"/>
                <a:tab pos="9313863" algn="l"/>
                <a:tab pos="9763125" algn="l"/>
                <a:tab pos="10212388" algn="l"/>
                <a:tab pos="10661650" algn="l"/>
                <a:tab pos="11110913" algn="l"/>
                <a:tab pos="11560175" algn="l"/>
                <a:tab pos="12009438" algn="l"/>
                <a:tab pos="12458700" algn="l"/>
                <a:tab pos="12907963" algn="l"/>
                <a:tab pos="13357225" algn="l"/>
                <a:tab pos="13806488" algn="l"/>
                <a:tab pos="14255750" algn="l"/>
              </a:tabLst>
            </a:pPr>
            <a:r>
              <a:rPr lang="de-DE" altLang="de-DE" sz="2800" dirty="0">
                <a:solidFill>
                  <a:schemeClr val="tx1"/>
                </a:solidFill>
              </a:rPr>
              <a:t>„...nur kein Streit!“</a:t>
            </a:r>
          </a:p>
          <a:p>
            <a:pPr>
              <a:spcBef>
                <a:spcPts val="500"/>
              </a:spcBef>
              <a:tabLst>
                <a:tab pos="5614988" algn="l"/>
                <a:tab pos="5719763" algn="l"/>
                <a:tab pos="6169025" algn="l"/>
                <a:tab pos="6618288" algn="l"/>
                <a:tab pos="7067550" algn="l"/>
                <a:tab pos="7516813" algn="l"/>
                <a:tab pos="7966075" algn="l"/>
                <a:tab pos="8415338" algn="l"/>
                <a:tab pos="8864600" algn="l"/>
                <a:tab pos="9313863" algn="l"/>
                <a:tab pos="9763125" algn="l"/>
                <a:tab pos="10212388" algn="l"/>
                <a:tab pos="10661650" algn="l"/>
                <a:tab pos="11110913" algn="l"/>
                <a:tab pos="11560175" algn="l"/>
                <a:tab pos="12009438" algn="l"/>
                <a:tab pos="12458700" algn="l"/>
                <a:tab pos="12907963" algn="l"/>
                <a:tab pos="13357225" algn="l"/>
                <a:tab pos="13806488" algn="l"/>
                <a:tab pos="14255750" algn="l"/>
              </a:tabLst>
            </a:pPr>
            <a:endParaRPr lang="de-DE" altLang="de-DE" sz="2800" dirty="0">
              <a:solidFill>
                <a:schemeClr val="tx1"/>
              </a:solidFill>
            </a:endParaRPr>
          </a:p>
          <a:p>
            <a:pPr>
              <a:spcBef>
                <a:spcPts val="500"/>
              </a:spcBef>
              <a:tabLst>
                <a:tab pos="5614988" algn="l"/>
                <a:tab pos="5719763" algn="l"/>
                <a:tab pos="6169025" algn="l"/>
                <a:tab pos="6618288" algn="l"/>
                <a:tab pos="7067550" algn="l"/>
                <a:tab pos="7516813" algn="l"/>
                <a:tab pos="7966075" algn="l"/>
                <a:tab pos="8415338" algn="l"/>
                <a:tab pos="8864600" algn="l"/>
                <a:tab pos="9313863" algn="l"/>
                <a:tab pos="9763125" algn="l"/>
                <a:tab pos="10212388" algn="l"/>
                <a:tab pos="10661650" algn="l"/>
                <a:tab pos="11110913" algn="l"/>
                <a:tab pos="11560175" algn="l"/>
                <a:tab pos="12009438" algn="l"/>
                <a:tab pos="12458700" algn="l"/>
                <a:tab pos="12907963" algn="l"/>
                <a:tab pos="13357225" algn="l"/>
                <a:tab pos="13806488" algn="l"/>
                <a:tab pos="14255750" algn="l"/>
              </a:tabLst>
            </a:pPr>
            <a:r>
              <a:rPr lang="de-DE" altLang="de-DE" sz="2800" dirty="0">
                <a:solidFill>
                  <a:schemeClr val="tx1"/>
                </a:solidFill>
              </a:rPr>
              <a:t>... kein Platz für eigene Ideen, die Eltern kontrollieren vieles</a:t>
            </a:r>
          </a:p>
          <a:p>
            <a:pPr>
              <a:spcBef>
                <a:spcPts val="500"/>
              </a:spcBef>
              <a:tabLst>
                <a:tab pos="5614988" algn="l"/>
                <a:tab pos="5719763" algn="l"/>
                <a:tab pos="6169025" algn="l"/>
                <a:tab pos="6618288" algn="l"/>
                <a:tab pos="7067550" algn="l"/>
                <a:tab pos="7516813" algn="l"/>
                <a:tab pos="7966075" algn="l"/>
                <a:tab pos="8415338" algn="l"/>
                <a:tab pos="8864600" algn="l"/>
                <a:tab pos="9313863" algn="l"/>
                <a:tab pos="9763125" algn="l"/>
                <a:tab pos="10212388" algn="l"/>
                <a:tab pos="10661650" algn="l"/>
                <a:tab pos="11110913" algn="l"/>
                <a:tab pos="11560175" algn="l"/>
                <a:tab pos="12009438" algn="l"/>
                <a:tab pos="12458700" algn="l"/>
                <a:tab pos="12907963" algn="l"/>
                <a:tab pos="13357225" algn="l"/>
                <a:tab pos="13806488" algn="l"/>
                <a:tab pos="14255750" algn="l"/>
              </a:tabLst>
            </a:pPr>
            <a:endParaRPr lang="de-DE" altLang="de-DE" sz="2800" dirty="0">
              <a:solidFill>
                <a:schemeClr val="tx1"/>
              </a:solidFill>
            </a:endParaRPr>
          </a:p>
          <a:p>
            <a:pPr>
              <a:spcBef>
                <a:spcPts val="500"/>
              </a:spcBef>
              <a:tabLst>
                <a:tab pos="5614988" algn="l"/>
                <a:tab pos="5719763" algn="l"/>
                <a:tab pos="6169025" algn="l"/>
                <a:tab pos="6618288" algn="l"/>
                <a:tab pos="7067550" algn="l"/>
                <a:tab pos="7516813" algn="l"/>
                <a:tab pos="7966075" algn="l"/>
                <a:tab pos="8415338" algn="l"/>
                <a:tab pos="8864600" algn="l"/>
                <a:tab pos="9313863" algn="l"/>
                <a:tab pos="9763125" algn="l"/>
                <a:tab pos="10212388" algn="l"/>
                <a:tab pos="10661650" algn="l"/>
                <a:tab pos="11110913" algn="l"/>
                <a:tab pos="11560175" algn="l"/>
                <a:tab pos="12009438" algn="l"/>
                <a:tab pos="12458700" algn="l"/>
                <a:tab pos="12907963" algn="l"/>
                <a:tab pos="13357225" algn="l"/>
                <a:tab pos="13806488" algn="l"/>
                <a:tab pos="14255750" algn="l"/>
              </a:tabLst>
            </a:pPr>
            <a:r>
              <a:rPr lang="de-DE" altLang="de-DE" sz="2800" dirty="0">
                <a:solidFill>
                  <a:schemeClr val="tx1"/>
                </a:solidFill>
              </a:rPr>
              <a:t>… Familiengeheimnisse: Alkohol, psychische Erkrankungen, Arbeitslosigkeit etc.</a:t>
            </a:r>
          </a:p>
          <a:p>
            <a:pPr>
              <a:spcBef>
                <a:spcPts val="500"/>
              </a:spcBef>
              <a:tabLst>
                <a:tab pos="5614988" algn="l"/>
                <a:tab pos="5719763" algn="l"/>
                <a:tab pos="6169025" algn="l"/>
                <a:tab pos="6618288" algn="l"/>
                <a:tab pos="7067550" algn="l"/>
                <a:tab pos="7516813" algn="l"/>
                <a:tab pos="7966075" algn="l"/>
                <a:tab pos="8415338" algn="l"/>
                <a:tab pos="8864600" algn="l"/>
                <a:tab pos="9313863" algn="l"/>
                <a:tab pos="9763125" algn="l"/>
                <a:tab pos="10212388" algn="l"/>
                <a:tab pos="10661650" algn="l"/>
                <a:tab pos="11110913" algn="l"/>
                <a:tab pos="11560175" algn="l"/>
                <a:tab pos="12009438" algn="l"/>
                <a:tab pos="12458700" algn="l"/>
                <a:tab pos="12907963" algn="l"/>
                <a:tab pos="13357225" algn="l"/>
                <a:tab pos="13806488" algn="l"/>
                <a:tab pos="14255750" algn="l"/>
              </a:tabLst>
            </a:pPr>
            <a:endParaRPr lang="de-DE" altLang="de-DE" sz="2800" dirty="0">
              <a:solidFill>
                <a:schemeClr val="tx1"/>
              </a:solidFill>
            </a:endParaRPr>
          </a:p>
          <a:p>
            <a:pPr>
              <a:spcBef>
                <a:spcPts val="500"/>
              </a:spcBef>
              <a:tabLst>
                <a:tab pos="5614988" algn="l"/>
                <a:tab pos="5719763" algn="l"/>
                <a:tab pos="6169025" algn="l"/>
                <a:tab pos="6618288" algn="l"/>
                <a:tab pos="7067550" algn="l"/>
                <a:tab pos="7516813" algn="l"/>
                <a:tab pos="7966075" algn="l"/>
                <a:tab pos="8415338" algn="l"/>
                <a:tab pos="8864600" algn="l"/>
                <a:tab pos="9313863" algn="l"/>
                <a:tab pos="9763125" algn="l"/>
                <a:tab pos="10212388" algn="l"/>
                <a:tab pos="10661650" algn="l"/>
                <a:tab pos="11110913" algn="l"/>
                <a:tab pos="11560175" algn="l"/>
                <a:tab pos="12009438" algn="l"/>
                <a:tab pos="12458700" algn="l"/>
                <a:tab pos="12907963" algn="l"/>
                <a:tab pos="13357225" algn="l"/>
                <a:tab pos="13806488" algn="l"/>
                <a:tab pos="14255750" algn="l"/>
              </a:tabLst>
            </a:pPr>
            <a:r>
              <a:rPr lang="de-DE" altLang="de-DE" sz="2800" dirty="0">
                <a:solidFill>
                  <a:schemeClr val="tx1"/>
                </a:solidFill>
              </a:rPr>
              <a:t> … Essstörung eines Elternteils</a:t>
            </a:r>
          </a:p>
        </p:txBody>
      </p:sp>
      <p:pic>
        <p:nvPicPr>
          <p:cNvPr id="3" name="Grafik 2" descr="Warnung mit einfarbiger Füllung">
            <a:extLst>
              <a:ext uri="{FF2B5EF4-FFF2-40B4-BE49-F238E27FC236}">
                <a16:creationId xmlns:a16="http://schemas.microsoft.com/office/drawing/2014/main" id="{AE0A70B6-1CF1-CEFD-BA70-07A8D43F5A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44472" y="405247"/>
            <a:ext cx="1296144" cy="12961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a:extLst>
              <a:ext uri="{FF2B5EF4-FFF2-40B4-BE49-F238E27FC236}">
                <a16:creationId xmlns:a16="http://schemas.microsoft.com/office/drawing/2014/main" id="{7A570CCE-D183-3A71-A714-5ADB17EA4BA4}"/>
              </a:ext>
            </a:extLst>
          </p:cNvPr>
          <p:cNvSpPr>
            <a:spLocks noGrp="1" noChangeArrowheads="1"/>
          </p:cNvSpPr>
          <p:nvPr>
            <p:ph type="title"/>
          </p:nvPr>
        </p:nvSpPr>
        <p:spPr>
          <a:xfrm>
            <a:off x="2136775" y="228600"/>
            <a:ext cx="8153400" cy="990600"/>
          </a:xfrm>
        </p:spPr>
        <p:txBody>
          <a:bodyPr/>
          <a:lstStyle/>
          <a:p>
            <a:r>
              <a:rPr lang="de-DE" altLang="de-DE" dirty="0"/>
              <a:t>Soziokulturelle Risikofaktoren</a:t>
            </a:r>
          </a:p>
        </p:txBody>
      </p:sp>
      <p:sp>
        <p:nvSpPr>
          <p:cNvPr id="3" name="Rectangle 2">
            <a:extLst>
              <a:ext uri="{FF2B5EF4-FFF2-40B4-BE49-F238E27FC236}">
                <a16:creationId xmlns:a16="http://schemas.microsoft.com/office/drawing/2014/main" id="{41AB51B0-967B-92F7-4F85-96692FB33832}"/>
              </a:ext>
            </a:extLst>
          </p:cNvPr>
          <p:cNvSpPr txBox="1">
            <a:spLocks noChangeArrowheads="1"/>
          </p:cNvSpPr>
          <p:nvPr/>
        </p:nvSpPr>
        <p:spPr bwMode="auto">
          <a:xfrm>
            <a:off x="1991544" y="1556792"/>
            <a:ext cx="9677257" cy="393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87120" rIns="90000" bIns="46800" numCol="1" anchor="t" anchorCtr="0" compatLnSpc="1">
            <a:prstTxWarp prst="textNoShape">
              <a:avLst/>
            </a:prstTxWarp>
          </a:bodyPr>
          <a:lstStyle>
            <a:lvl1pPr marL="228600" indent="-182563" algn="l" rtl="0" fontAlgn="base">
              <a:lnSpc>
                <a:spcPct val="90000"/>
              </a:lnSpc>
              <a:spcBef>
                <a:spcPts val="1400"/>
              </a:spcBef>
              <a:spcAft>
                <a:spcPct val="0"/>
              </a:spcAft>
              <a:buClr>
                <a:schemeClr val="accent1"/>
              </a:buClr>
              <a:buSzPct val="80000"/>
              <a:buFont typeface="Corbel" panose="020B0503020204020204" pitchFamily="34" charset="0"/>
              <a:buChar char="•"/>
              <a:defRPr sz="2200" kern="1200">
                <a:solidFill>
                  <a:schemeClr val="accent1"/>
                </a:solidFill>
                <a:latin typeface="Cambria" panose="02040503050406030204" pitchFamily="18" charset="0"/>
                <a:ea typeface="Cambria" panose="02040503050406030204" pitchFamily="18" charset="0"/>
                <a:cs typeface="Cambria" panose="02040503050406030204" pitchFamily="18" charset="0"/>
              </a:defRPr>
            </a:lvl1pPr>
            <a:lvl2pPr marL="457200" indent="-182563" algn="l" rtl="0" fontAlgn="base">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Cambria" panose="02040503050406030204" pitchFamily="18" charset="0"/>
                <a:ea typeface="Cambria" panose="02040503050406030204" pitchFamily="18" charset="0"/>
                <a:cs typeface="Cambria" panose="02040503050406030204" pitchFamily="18" charset="0"/>
              </a:defRPr>
            </a:lvl2pPr>
            <a:lvl3pPr marL="730250" indent="-182563" algn="l" rtl="0" fontAlgn="base">
              <a:lnSpc>
                <a:spcPct val="90000"/>
              </a:lnSpc>
              <a:spcBef>
                <a:spcPts val="200"/>
              </a:spcBef>
              <a:spcAft>
                <a:spcPts val="400"/>
              </a:spcAft>
              <a:buClr>
                <a:schemeClr val="accent1"/>
              </a:buClr>
              <a:buSzPct val="80000"/>
              <a:buFont typeface="Corbel" panose="020B0503020204020204" pitchFamily="34" charset="0"/>
              <a:buChar char="•"/>
              <a:defRPr kern="1200">
                <a:solidFill>
                  <a:schemeClr val="accent1"/>
                </a:solidFill>
                <a:latin typeface="Cambria" panose="02040503050406030204" pitchFamily="18" charset="0"/>
                <a:ea typeface="Cambria" panose="02040503050406030204" pitchFamily="18" charset="0"/>
                <a:cs typeface="Cambria" panose="02040503050406030204" pitchFamily="18" charset="0"/>
              </a:defRPr>
            </a:lvl3pPr>
            <a:lvl4pPr marL="1004888" indent="-182563" algn="l" rtl="0" fontAlgn="base">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Cambria" panose="02040503050406030204" pitchFamily="18" charset="0"/>
                <a:ea typeface="Cambria" panose="02040503050406030204" pitchFamily="18" charset="0"/>
                <a:cs typeface="Cambria" panose="02040503050406030204" pitchFamily="18" charset="0"/>
              </a:defRPr>
            </a:lvl4pPr>
            <a:lvl5pPr marL="1279525" indent="-182563" algn="l" rtl="0" fontAlgn="base">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Cambria" panose="02040503050406030204" pitchFamily="18" charset="0"/>
                <a:ea typeface="Cambria" panose="02040503050406030204" pitchFamily="18" charset="0"/>
                <a:cs typeface="Cambria" panose="02040503050406030204" pitchFamily="18" charset="0"/>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30213" indent="-323850" defTabSz="914400" eaLnBrk="1" hangingPunct="1">
              <a:lnSpc>
                <a:spcPct val="150000"/>
              </a:lnSpc>
              <a:spcBef>
                <a:spcPts val="0"/>
              </a:spcBef>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de-DE" altLang="de-DE" sz="3200" dirty="0">
                <a:solidFill>
                  <a:schemeClr val="tx1"/>
                </a:solidFill>
              </a:rPr>
              <a:t>Nahrungsmittelangebot</a:t>
            </a:r>
          </a:p>
          <a:p>
            <a:pPr marL="430213" indent="-323850" defTabSz="914400" eaLnBrk="1" hangingPunct="1">
              <a:lnSpc>
                <a:spcPct val="150000"/>
              </a:lnSpc>
              <a:spcBef>
                <a:spcPts val="0"/>
              </a:spcBef>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de-DE" altLang="de-DE" sz="3200" dirty="0">
                <a:solidFill>
                  <a:schemeClr val="tx1"/>
                </a:solidFill>
              </a:rPr>
              <a:t>Schönheitsideale</a:t>
            </a:r>
          </a:p>
          <a:p>
            <a:pPr marL="430213" indent="-323850" defTabSz="914400" eaLnBrk="1" hangingPunct="1">
              <a:lnSpc>
                <a:spcPct val="150000"/>
              </a:lnSpc>
              <a:spcBef>
                <a:spcPts val="0"/>
              </a:spcBef>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de-DE" altLang="de-DE" sz="3200" dirty="0">
                <a:solidFill>
                  <a:schemeClr val="tx1"/>
                </a:solidFill>
              </a:rPr>
              <a:t>Gesellschaftliche Rollenbilder und Erwartungen</a:t>
            </a:r>
          </a:p>
          <a:p>
            <a:pPr marL="430213" indent="-323850" defTabSz="914400" eaLnBrk="1" hangingPunct="1">
              <a:lnSpc>
                <a:spcPct val="150000"/>
              </a:lnSpc>
              <a:spcBef>
                <a:spcPts val="0"/>
              </a:spcBef>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de-DE" altLang="de-DE" sz="3200" dirty="0">
                <a:solidFill>
                  <a:schemeClr val="tx1"/>
                </a:solidFill>
              </a:rPr>
              <a:t>Soziale Medien </a:t>
            </a:r>
          </a:p>
          <a:p>
            <a:pPr marL="430213" indent="-323850" defTabSz="914400" eaLnBrk="1" hangingPunct="1">
              <a:lnSpc>
                <a:spcPct val="150000"/>
              </a:lnSpc>
              <a:spcBef>
                <a:spcPts val="0"/>
              </a:spcBef>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de-DE" altLang="de-DE" sz="3200" dirty="0"/>
          </a:p>
          <a:p>
            <a:pPr marL="430213" indent="-323850" defTabSz="914400" eaLnBrk="1" hangingPunct="1">
              <a:lnSpc>
                <a:spcPct val="150000"/>
              </a:lnSpc>
              <a:spcBef>
                <a:spcPts val="0"/>
              </a:spcBef>
              <a:buClrTx/>
              <a:buSzTx/>
              <a:buFont typeface="Corbel" panose="020B0503020204020204" pitchFamily="34" charset="0"/>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de-DE" altLang="de-DE" sz="3200" dirty="0"/>
          </a:p>
        </p:txBody>
      </p:sp>
      <p:pic>
        <p:nvPicPr>
          <p:cNvPr id="4" name="Grafik 3" descr="Warnung mit einfarbiger Füllung">
            <a:extLst>
              <a:ext uri="{FF2B5EF4-FFF2-40B4-BE49-F238E27FC236}">
                <a16:creationId xmlns:a16="http://schemas.microsoft.com/office/drawing/2014/main" id="{E0824488-13A7-6291-B1E5-B164F76D13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44472" y="405247"/>
            <a:ext cx="1296144" cy="12961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a:extLst>
              <a:ext uri="{FF2B5EF4-FFF2-40B4-BE49-F238E27FC236}">
                <a16:creationId xmlns:a16="http://schemas.microsoft.com/office/drawing/2014/main" id="{CAFDCA5E-EB5D-F18E-CDE9-80871B6409D7}"/>
              </a:ext>
            </a:extLst>
          </p:cNvPr>
          <p:cNvSpPr>
            <a:spLocks noGrp="1" noChangeArrowheads="1"/>
          </p:cNvSpPr>
          <p:nvPr>
            <p:ph type="title"/>
          </p:nvPr>
        </p:nvSpPr>
        <p:spPr>
          <a:xfrm>
            <a:off x="2136775" y="228600"/>
            <a:ext cx="8153400" cy="990600"/>
          </a:xfrm>
        </p:spPr>
        <p:txBody>
          <a:bodyPr/>
          <a:lstStyle/>
          <a:p>
            <a:r>
              <a:rPr lang="de-DE" altLang="de-DE" dirty="0"/>
              <a:t>Zitat einer Betroffenen</a:t>
            </a:r>
          </a:p>
        </p:txBody>
      </p:sp>
      <p:sp>
        <p:nvSpPr>
          <p:cNvPr id="97283" name="Inhaltsplatzhalter 2">
            <a:extLst>
              <a:ext uri="{FF2B5EF4-FFF2-40B4-BE49-F238E27FC236}">
                <a16:creationId xmlns:a16="http://schemas.microsoft.com/office/drawing/2014/main" id="{D9BFDE68-EFB5-ADFE-47CC-B65A89E4824A}"/>
              </a:ext>
            </a:extLst>
          </p:cNvPr>
          <p:cNvSpPr>
            <a:spLocks noGrp="1"/>
          </p:cNvSpPr>
          <p:nvPr>
            <p:ph idx="1"/>
          </p:nvPr>
        </p:nvSpPr>
        <p:spPr>
          <a:xfrm>
            <a:off x="2136775" y="1628775"/>
            <a:ext cx="8153400" cy="4495800"/>
          </a:xfrm>
        </p:spPr>
        <p:txBody>
          <a:bodyPr rtlCol="0">
            <a:normAutofit/>
          </a:bodyPr>
          <a:lstStyle/>
          <a:p>
            <a:pPr indent="-182880" fontAlgn="auto">
              <a:spcAft>
                <a:spcPts val="0"/>
              </a:spcAft>
              <a:defRPr/>
            </a:pPr>
            <a:endParaRPr lang="de-DE" altLang="de-DE" sz="4400" dirty="0">
              <a:solidFill>
                <a:schemeClr val="tx1"/>
              </a:solidFill>
              <a:cs typeface="+mn-cs"/>
            </a:endParaRPr>
          </a:p>
          <a:p>
            <a:pPr marL="0" indent="0" fontAlgn="auto">
              <a:spcAft>
                <a:spcPts val="0"/>
              </a:spcAft>
              <a:buFont typeface="Corbel" panose="020B0503020204020204" pitchFamily="34" charset="0"/>
              <a:buNone/>
              <a:defRPr/>
            </a:pPr>
            <a:r>
              <a:rPr lang="de-DE" altLang="de-DE" sz="2400" dirty="0">
                <a:solidFill>
                  <a:schemeClr val="tx1"/>
                </a:solidFill>
                <a:cs typeface="+mn-cs"/>
              </a:rPr>
              <a:t>„Vor allem das Vergleichen mit Fotos von anderen sorgte (und tut es immer noch) dafür, dass mein Wunsch dünner, sportlicher und muskulöser zu sein immer größer wurde und ich immer trauriger und irgendwie auch etwas wütend wurde, weil ich nicht so hübsch sein konnte wie alle anderen. Ich verbrachte immer mehr Zeit mit dem Thema Muskelaufbau, Bauchfett verlieren usw.“</a:t>
            </a:r>
          </a:p>
          <a:p>
            <a:pPr marL="0" indent="0" fontAlgn="auto">
              <a:spcAft>
                <a:spcPts val="0"/>
              </a:spcAft>
              <a:buFont typeface="Corbel" panose="020B0503020204020204" pitchFamily="34" charset="0"/>
              <a:buNone/>
              <a:defRPr/>
            </a:pPr>
            <a:r>
              <a:rPr lang="de-DE" altLang="de-DE" sz="2000" dirty="0">
                <a:cs typeface="+mn-cs"/>
              </a:rPr>
              <a:t>Julia, 17 Anorexie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9DE2D44-10CF-AA4F-9164-9D5D53F2771D}"/>
              </a:ext>
            </a:extLst>
          </p:cNvPr>
          <p:cNvPicPr>
            <a:picLocks noChangeAspect="1"/>
          </p:cNvPicPr>
          <p:nvPr/>
        </p:nvPicPr>
        <p:blipFill>
          <a:blip r:embed="rId2" cstate="hqprint">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3863752" y="4122382"/>
            <a:ext cx="4320480" cy="2430271"/>
          </a:xfrm>
          <a:prstGeom prst="rect">
            <a:avLst/>
          </a:prstGeom>
          <a:ln>
            <a:noFill/>
          </a:ln>
          <a:effectLst>
            <a:softEdge rad="635000"/>
          </a:effectLst>
        </p:spPr>
      </p:pic>
      <p:sp>
        <p:nvSpPr>
          <p:cNvPr id="2" name="Titel 1">
            <a:extLst>
              <a:ext uri="{FF2B5EF4-FFF2-40B4-BE49-F238E27FC236}">
                <a16:creationId xmlns:a16="http://schemas.microsoft.com/office/drawing/2014/main" id="{5D5546C2-D3E3-522A-AA69-BB192B224617}"/>
              </a:ext>
            </a:extLst>
          </p:cNvPr>
          <p:cNvSpPr>
            <a:spLocks noGrp="1"/>
          </p:cNvSpPr>
          <p:nvPr>
            <p:ph type="title"/>
          </p:nvPr>
        </p:nvSpPr>
        <p:spPr>
          <a:xfrm>
            <a:off x="1112520" y="1124744"/>
            <a:ext cx="9966960" cy="2926080"/>
          </a:xfrm>
        </p:spPr>
        <p:txBody>
          <a:bodyPr/>
          <a:lstStyle/>
          <a:p>
            <a:r>
              <a:rPr lang="de-DE" dirty="0"/>
              <a:t>Frühwarnzeichen und </a:t>
            </a:r>
            <a:r>
              <a:rPr lang="de-DE" dirty="0" err="1"/>
              <a:t>symptome</a:t>
            </a:r>
            <a:endParaRPr lang="de-DE" dirty="0"/>
          </a:p>
        </p:txBody>
      </p:sp>
    </p:spTree>
    <p:extLst>
      <p:ext uri="{BB962C8B-B14F-4D97-AF65-F5344CB8AC3E}">
        <p14:creationId xmlns:p14="http://schemas.microsoft.com/office/powerpoint/2010/main" val="273515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9DE2D44-10CF-AA4F-9164-9D5D53F2771D}"/>
              </a:ext>
            </a:extLst>
          </p:cNvPr>
          <p:cNvPicPr>
            <a:picLocks noChangeAspect="1"/>
          </p:cNvPicPr>
          <p:nvPr/>
        </p:nvPicPr>
        <p:blipFill>
          <a:blip r:embed="rId2" cstate="hqprint">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3863752" y="4122382"/>
            <a:ext cx="4320480" cy="2430271"/>
          </a:xfrm>
          <a:prstGeom prst="rect">
            <a:avLst/>
          </a:prstGeom>
          <a:ln>
            <a:noFill/>
          </a:ln>
          <a:effectLst>
            <a:softEdge rad="635000"/>
          </a:effectLst>
        </p:spPr>
      </p:pic>
      <p:sp>
        <p:nvSpPr>
          <p:cNvPr id="2" name="Titel 1">
            <a:extLst>
              <a:ext uri="{FF2B5EF4-FFF2-40B4-BE49-F238E27FC236}">
                <a16:creationId xmlns:a16="http://schemas.microsoft.com/office/drawing/2014/main" id="{5D5546C2-D3E3-522A-AA69-BB192B224617}"/>
              </a:ext>
            </a:extLst>
          </p:cNvPr>
          <p:cNvSpPr>
            <a:spLocks noGrp="1"/>
          </p:cNvSpPr>
          <p:nvPr>
            <p:ph type="title"/>
          </p:nvPr>
        </p:nvSpPr>
        <p:spPr>
          <a:xfrm>
            <a:off x="1112520" y="1124744"/>
            <a:ext cx="9966960" cy="2926080"/>
          </a:xfrm>
        </p:spPr>
        <p:txBody>
          <a:bodyPr/>
          <a:lstStyle/>
          <a:p>
            <a:r>
              <a:rPr lang="de-DE" dirty="0"/>
              <a:t>Umgang mit Betroffenen</a:t>
            </a:r>
          </a:p>
        </p:txBody>
      </p:sp>
    </p:spTree>
    <p:extLst>
      <p:ext uri="{BB962C8B-B14F-4D97-AF65-F5344CB8AC3E}">
        <p14:creationId xmlns:p14="http://schemas.microsoft.com/office/powerpoint/2010/main" val="4226222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a:extLst>
              <a:ext uri="{FF2B5EF4-FFF2-40B4-BE49-F238E27FC236}">
                <a16:creationId xmlns:a16="http://schemas.microsoft.com/office/drawing/2014/main" id="{1823169E-71C9-211B-6DC3-C43783D75FAB}"/>
              </a:ext>
            </a:extLst>
          </p:cNvPr>
          <p:cNvSpPr>
            <a:spLocks noGrp="1" noChangeArrowheads="1"/>
          </p:cNvSpPr>
          <p:nvPr>
            <p:ph type="title"/>
          </p:nvPr>
        </p:nvSpPr>
        <p:spPr>
          <a:xfrm>
            <a:off x="623392" y="476672"/>
            <a:ext cx="11449272" cy="990600"/>
          </a:xfrm>
        </p:spPr>
        <p:txBody>
          <a:bodyPr/>
          <a:lstStyle/>
          <a:p>
            <a:r>
              <a:rPr lang="de-DE" altLang="de-DE" sz="4000" dirty="0"/>
              <a:t>Empfehlungen für den Umgang mit Betroffenen</a:t>
            </a:r>
            <a:endParaRPr lang="de-DE" altLang="de-DE" sz="3200" dirty="0"/>
          </a:p>
        </p:txBody>
      </p:sp>
      <p:sp>
        <p:nvSpPr>
          <p:cNvPr id="77827" name="Inhaltsplatzhalter 2">
            <a:extLst>
              <a:ext uri="{FF2B5EF4-FFF2-40B4-BE49-F238E27FC236}">
                <a16:creationId xmlns:a16="http://schemas.microsoft.com/office/drawing/2014/main" id="{04BEECFB-A049-991E-465E-9540AA821D5D}"/>
              </a:ext>
            </a:extLst>
          </p:cNvPr>
          <p:cNvSpPr>
            <a:spLocks noGrp="1" noChangeArrowheads="1"/>
          </p:cNvSpPr>
          <p:nvPr>
            <p:ph idx="1"/>
          </p:nvPr>
        </p:nvSpPr>
        <p:spPr>
          <a:xfrm>
            <a:off x="2136775" y="1700808"/>
            <a:ext cx="8586663" cy="4035425"/>
          </a:xfrm>
        </p:spPr>
        <p:txBody>
          <a:bodyPr/>
          <a:lstStyle/>
          <a:p>
            <a:r>
              <a:rPr lang="de-DE" altLang="de-DE" sz="3200" dirty="0">
                <a:solidFill>
                  <a:schemeClr val="tx1"/>
                </a:solidFill>
              </a:rPr>
              <a:t>Mitteilen, was dir aufgefallen ist</a:t>
            </a:r>
          </a:p>
          <a:p>
            <a:r>
              <a:rPr lang="de-DE" altLang="de-DE" sz="3200" dirty="0">
                <a:solidFill>
                  <a:schemeClr val="tx1"/>
                </a:solidFill>
              </a:rPr>
              <a:t>An ruhigem ungestörten Ort, nicht während oder nach dem Essen</a:t>
            </a:r>
          </a:p>
          <a:p>
            <a:r>
              <a:rPr lang="de-DE" altLang="de-DE" sz="3200" dirty="0">
                <a:solidFill>
                  <a:schemeClr val="tx1"/>
                </a:solidFill>
              </a:rPr>
              <a:t>Beobachtungen mitteilen (Verhalten, Gewicht)</a:t>
            </a:r>
          </a:p>
          <a:p>
            <a:r>
              <a:rPr lang="de-DE" altLang="de-DE" sz="3200" dirty="0">
                <a:solidFill>
                  <a:schemeClr val="tx1"/>
                </a:solidFill>
              </a:rPr>
              <a:t>Die eigene Sorge ansprechen</a:t>
            </a:r>
          </a:p>
          <a:p>
            <a:r>
              <a:rPr lang="de-DE" altLang="de-DE" sz="3200" dirty="0">
                <a:solidFill>
                  <a:schemeClr val="tx1"/>
                </a:solidFill>
              </a:rPr>
              <a:t>Nach eigener Einschätzung fragen: Wie siehst du das selber?</a:t>
            </a:r>
          </a:p>
          <a:p>
            <a:endParaRPr lang="de-DE" altLang="de-DE" sz="3200" dirty="0"/>
          </a:p>
        </p:txBody>
      </p:sp>
      <p:pic>
        <p:nvPicPr>
          <p:cNvPr id="3" name="Grafik 2" descr="Fragen mit einfarbiger Füllung">
            <a:extLst>
              <a:ext uri="{FF2B5EF4-FFF2-40B4-BE49-F238E27FC236}">
                <a16:creationId xmlns:a16="http://schemas.microsoft.com/office/drawing/2014/main" id="{5281D9AC-9F5F-F78B-5F19-314555B7C7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3392" y="4005064"/>
            <a:ext cx="1465312" cy="1465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additive="base">
                                        <p:cTn id="25"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 calcmode="lin" valueType="num">
                                      <p:cBhvr additive="base">
                                        <p:cTn id="31"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8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a:extLst>
              <a:ext uri="{FF2B5EF4-FFF2-40B4-BE49-F238E27FC236}">
                <a16:creationId xmlns:a16="http://schemas.microsoft.com/office/drawing/2014/main" id="{297AACCB-37DA-3A12-8A32-4820DBF9372C}"/>
              </a:ext>
            </a:extLst>
          </p:cNvPr>
          <p:cNvSpPr>
            <a:spLocks noGrp="1" noChangeArrowheads="1"/>
          </p:cNvSpPr>
          <p:nvPr>
            <p:ph type="title"/>
          </p:nvPr>
        </p:nvSpPr>
        <p:spPr>
          <a:xfrm>
            <a:off x="912945" y="571525"/>
            <a:ext cx="10604102" cy="990600"/>
          </a:xfrm>
        </p:spPr>
        <p:txBody>
          <a:bodyPr/>
          <a:lstStyle/>
          <a:p>
            <a:pPr algn="ctr"/>
            <a:r>
              <a:rPr lang="de-DE" altLang="de-DE" sz="4000" dirty="0"/>
              <a:t>Empfehlungen für den Umgang mit Betroffenen</a:t>
            </a:r>
          </a:p>
        </p:txBody>
      </p:sp>
      <p:sp>
        <p:nvSpPr>
          <p:cNvPr id="79875" name="Inhaltsplatzhalter 2">
            <a:extLst>
              <a:ext uri="{FF2B5EF4-FFF2-40B4-BE49-F238E27FC236}">
                <a16:creationId xmlns:a16="http://schemas.microsoft.com/office/drawing/2014/main" id="{4534BED0-7EB7-F15B-79B4-EE08F27757D9}"/>
              </a:ext>
            </a:extLst>
          </p:cNvPr>
          <p:cNvSpPr>
            <a:spLocks noGrp="1" noChangeArrowheads="1"/>
          </p:cNvSpPr>
          <p:nvPr>
            <p:ph idx="1"/>
          </p:nvPr>
        </p:nvSpPr>
        <p:spPr>
          <a:xfrm>
            <a:off x="2138296" y="1772816"/>
            <a:ext cx="8153400" cy="4018359"/>
          </a:xfrm>
        </p:spPr>
        <p:txBody>
          <a:bodyPr/>
          <a:lstStyle/>
          <a:p>
            <a:r>
              <a:rPr lang="de-DE" altLang="de-DE" sz="3200" dirty="0">
                <a:solidFill>
                  <a:schemeClr val="tx1"/>
                </a:solidFill>
              </a:rPr>
              <a:t>Positive Rückmeldungen und Zuwendung für Dinge geben, die nichts mit Aussehen, Gewicht oder Leistung zu tun haben</a:t>
            </a:r>
          </a:p>
          <a:p>
            <a:r>
              <a:rPr lang="de-DE" altLang="de-DE" sz="3200" dirty="0">
                <a:solidFill>
                  <a:schemeClr val="tx1"/>
                </a:solidFill>
              </a:rPr>
              <a:t>Sich auf einen langen Weg einstellen</a:t>
            </a:r>
          </a:p>
          <a:p>
            <a:r>
              <a:rPr lang="de-DE" altLang="de-DE" sz="3200" dirty="0">
                <a:solidFill>
                  <a:schemeClr val="tx1"/>
                </a:solidFill>
              </a:rPr>
              <a:t>Sich der eigenen Grenzen bewusst sein und den eigenen Einfluss nicht überschätzen</a:t>
            </a:r>
          </a:p>
          <a:p>
            <a:endParaRPr lang="de-DE" altLang="de-DE" dirty="0"/>
          </a:p>
        </p:txBody>
      </p:sp>
      <p:pic>
        <p:nvPicPr>
          <p:cNvPr id="3" name="Grafik 2" descr="Daumen hoch-Zeichen mit einfarbiger Füllung">
            <a:extLst>
              <a:ext uri="{FF2B5EF4-FFF2-40B4-BE49-F238E27FC236}">
                <a16:creationId xmlns:a16="http://schemas.microsoft.com/office/drawing/2014/main" id="{9AE9128E-A785-FB1F-10EA-D74C1DC5FB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291695" y="1461865"/>
            <a:ext cx="1225351" cy="12253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B81254-4317-C0D9-10C7-1FBBFA6162BC}"/>
              </a:ext>
            </a:extLst>
          </p:cNvPr>
          <p:cNvSpPr>
            <a:spLocks noGrp="1"/>
          </p:cNvSpPr>
          <p:nvPr>
            <p:ph type="title"/>
          </p:nvPr>
        </p:nvSpPr>
        <p:spPr>
          <a:xfrm>
            <a:off x="2135560" y="609600"/>
            <a:ext cx="8883278" cy="1355725"/>
          </a:xfrm>
        </p:spPr>
        <p:txBody>
          <a:bodyPr/>
          <a:lstStyle/>
          <a:p>
            <a:r>
              <a:rPr lang="de-DE" dirty="0"/>
              <a:t>Angebote für Betroffene</a:t>
            </a:r>
          </a:p>
        </p:txBody>
      </p:sp>
      <p:sp>
        <p:nvSpPr>
          <p:cNvPr id="3" name="Inhaltsplatzhalter 2">
            <a:extLst>
              <a:ext uri="{FF2B5EF4-FFF2-40B4-BE49-F238E27FC236}">
                <a16:creationId xmlns:a16="http://schemas.microsoft.com/office/drawing/2014/main" id="{376399C2-7FEA-A55E-CAB6-7D8624E316C3}"/>
              </a:ext>
            </a:extLst>
          </p:cNvPr>
          <p:cNvSpPr>
            <a:spLocks noGrp="1"/>
          </p:cNvSpPr>
          <p:nvPr>
            <p:ph idx="1"/>
          </p:nvPr>
        </p:nvSpPr>
        <p:spPr>
          <a:xfrm>
            <a:off x="2135560" y="2057400"/>
            <a:ext cx="8880103" cy="4038600"/>
          </a:xfrm>
        </p:spPr>
        <p:txBody>
          <a:bodyPr/>
          <a:lstStyle/>
          <a:p>
            <a:r>
              <a:rPr lang="de-DE" sz="3200" dirty="0">
                <a:solidFill>
                  <a:schemeClr val="tx1"/>
                </a:solidFill>
              </a:rPr>
              <a:t>Beratung </a:t>
            </a:r>
          </a:p>
          <a:p>
            <a:r>
              <a:rPr lang="de-DE" sz="3200" dirty="0">
                <a:solidFill>
                  <a:schemeClr val="tx1"/>
                </a:solidFill>
              </a:rPr>
              <a:t>ÄrztInnen (Hausärzte, Kinderärzte)</a:t>
            </a:r>
          </a:p>
          <a:p>
            <a:r>
              <a:rPr lang="de-DE" sz="3200" dirty="0">
                <a:solidFill>
                  <a:schemeClr val="tx1"/>
                </a:solidFill>
              </a:rPr>
              <a:t>Ambulante Psychotherapie </a:t>
            </a:r>
          </a:p>
          <a:p>
            <a:r>
              <a:rPr lang="de-DE" sz="3200" dirty="0">
                <a:solidFill>
                  <a:schemeClr val="tx1"/>
                </a:solidFill>
              </a:rPr>
              <a:t>Stationäre Psychotherapie (psychosomatische Klinik, Psychiatrie, Krankenhaus)</a:t>
            </a:r>
          </a:p>
          <a:p>
            <a:r>
              <a:rPr lang="de-DE" sz="3200" dirty="0">
                <a:solidFill>
                  <a:schemeClr val="tx1"/>
                </a:solidFill>
              </a:rPr>
              <a:t>Selbsthilfegruppen</a:t>
            </a:r>
          </a:p>
        </p:txBody>
      </p:sp>
      <p:pic>
        <p:nvPicPr>
          <p:cNvPr id="5" name="Grafik 4" descr="Offene Hand mit Pflanze mit einfarbiger Füllung">
            <a:extLst>
              <a:ext uri="{FF2B5EF4-FFF2-40B4-BE49-F238E27FC236}">
                <a16:creationId xmlns:a16="http://schemas.microsoft.com/office/drawing/2014/main" id="{25DF9C79-87E0-B056-7F86-B8666964D2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64352" y="1616373"/>
            <a:ext cx="1584176" cy="1584176"/>
          </a:xfrm>
          <a:prstGeom prst="rect">
            <a:avLst/>
          </a:prstGeom>
        </p:spPr>
      </p:pic>
    </p:spTree>
    <p:extLst>
      <p:ext uri="{BB962C8B-B14F-4D97-AF65-F5344CB8AC3E}">
        <p14:creationId xmlns:p14="http://schemas.microsoft.com/office/powerpoint/2010/main" val="108095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1">
            <a:extLst>
              <a:ext uri="{FF2B5EF4-FFF2-40B4-BE49-F238E27FC236}">
                <a16:creationId xmlns:a16="http://schemas.microsoft.com/office/drawing/2014/main" id="{4DA3968E-AA84-13A2-A83F-5AFD146D332B}"/>
              </a:ext>
            </a:extLst>
          </p:cNvPr>
          <p:cNvSpPr>
            <a:spLocks noGrp="1"/>
          </p:cNvSpPr>
          <p:nvPr>
            <p:ph type="title"/>
          </p:nvPr>
        </p:nvSpPr>
        <p:spPr>
          <a:xfrm>
            <a:off x="1775520" y="662147"/>
            <a:ext cx="9522767" cy="669925"/>
          </a:xfrm>
        </p:spPr>
        <p:txBody>
          <a:bodyPr rtlCol="0">
            <a:noAutofit/>
          </a:bodyPr>
          <a:lstStyle/>
          <a:p>
            <a:pPr fontAlgn="auto">
              <a:spcAft>
                <a:spcPts val="0"/>
              </a:spcAft>
              <a:defRPr/>
            </a:pPr>
            <a:r>
              <a:rPr lang="de-DE" altLang="de-DE" sz="3600" dirty="0">
                <a:cs typeface="+mj-cs"/>
              </a:rPr>
              <a:t>Was hilft zur Vorbeugung von Essstörungen?</a:t>
            </a:r>
            <a:r>
              <a:rPr lang="de-DE" altLang="de-DE" sz="4000" dirty="0">
                <a:cs typeface="+mj-cs"/>
              </a:rPr>
              <a:t/>
            </a:r>
            <a:br>
              <a:rPr lang="de-DE" altLang="de-DE" sz="4000" dirty="0">
                <a:cs typeface="+mj-cs"/>
              </a:rPr>
            </a:br>
            <a:endParaRPr lang="de-DE" altLang="de-DE" sz="4000" dirty="0">
              <a:cs typeface="+mj-cs"/>
            </a:endParaRPr>
          </a:p>
        </p:txBody>
      </p:sp>
      <p:sp>
        <p:nvSpPr>
          <p:cNvPr id="3" name="Inhaltsplatzhalter 2">
            <a:extLst>
              <a:ext uri="{FF2B5EF4-FFF2-40B4-BE49-F238E27FC236}">
                <a16:creationId xmlns:a16="http://schemas.microsoft.com/office/drawing/2014/main" id="{0FBDDA43-6F5B-C2B4-66E1-C02E388A31E6}"/>
              </a:ext>
            </a:extLst>
          </p:cNvPr>
          <p:cNvSpPr>
            <a:spLocks noGrp="1"/>
          </p:cNvSpPr>
          <p:nvPr>
            <p:ph idx="1"/>
          </p:nvPr>
        </p:nvSpPr>
        <p:spPr>
          <a:xfrm>
            <a:off x="2019300" y="1216402"/>
            <a:ext cx="8153400" cy="4876894"/>
          </a:xfrm>
        </p:spPr>
        <p:txBody>
          <a:bodyPr rtlCol="0">
            <a:normAutofit lnSpcReduction="10000"/>
          </a:bodyPr>
          <a:lstStyle/>
          <a:p>
            <a:pPr marL="1190625" indent="-1190625" defTabSz="449263" fontAlgn="auto">
              <a:lnSpc>
                <a:spcPct val="117000"/>
              </a:lnSpc>
              <a:spcBef>
                <a:spcPts val="600"/>
              </a:spcBef>
              <a:spcAft>
                <a:spcPts val="0"/>
              </a:spcAft>
              <a:buClr>
                <a:srgbClr val="000000"/>
              </a:buClr>
              <a:buSzPct val="100000"/>
              <a:buFont typeface="Corbel" panose="020B0503020204020204" pitchFamily="34" charset="0"/>
              <a:buNone/>
              <a:tabLst>
                <a:tab pos="1192213"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 pos="9832975" algn="l"/>
              </a:tabLst>
              <a:defRPr/>
            </a:pPr>
            <a:r>
              <a:rPr lang="de-DE" altLang="de-DE" sz="3200" b="1" kern="0" dirty="0">
                <a:solidFill>
                  <a:srgbClr val="000000"/>
                </a:solidFill>
                <a:cs typeface="Lucida Sans Unicode"/>
              </a:rPr>
              <a:t>Körperwahrnehmung </a:t>
            </a:r>
          </a:p>
          <a:p>
            <a:pPr indent="-182880" defTabSz="449263" fontAlgn="auto">
              <a:lnSpc>
                <a:spcPct val="117000"/>
              </a:lnSpc>
              <a:spcBef>
                <a:spcPts val="600"/>
              </a:spcBef>
              <a:spcAft>
                <a:spcPts val="0"/>
              </a:spcAft>
              <a:buSzPct val="100000"/>
              <a:buFont typeface="Arial" panose="020B0604020202020204" pitchFamily="34" charset="0"/>
              <a:buChar char="•"/>
              <a:tabLst>
                <a:tab pos="1192213"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 pos="9832975" algn="l"/>
              </a:tabLst>
              <a:defRPr/>
            </a:pPr>
            <a:r>
              <a:rPr lang="de-DE" altLang="de-DE" sz="3200" kern="0" dirty="0">
                <a:solidFill>
                  <a:srgbClr val="000000"/>
                </a:solidFill>
                <a:cs typeface="Lucida Sans Unicode"/>
              </a:rPr>
              <a:t>den eigenen Körper kennen lernen und annehmen lernen, sich mit ihm anfreunden </a:t>
            </a:r>
          </a:p>
          <a:p>
            <a:pPr indent="-182880" defTabSz="449263" fontAlgn="auto">
              <a:lnSpc>
                <a:spcPct val="117000"/>
              </a:lnSpc>
              <a:spcBef>
                <a:spcPts val="600"/>
              </a:spcBef>
              <a:spcAft>
                <a:spcPts val="0"/>
              </a:spcAft>
              <a:buSzPct val="100000"/>
              <a:buFont typeface="Arial" panose="020B0604020202020204" pitchFamily="34" charset="0"/>
              <a:buChar char="•"/>
              <a:tabLst>
                <a:tab pos="1192213"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 pos="9832975" algn="l"/>
              </a:tabLst>
              <a:defRPr/>
            </a:pPr>
            <a:r>
              <a:rPr lang="de-DE" altLang="de-DE" sz="3200" kern="0" dirty="0">
                <a:solidFill>
                  <a:srgbClr val="000000"/>
                </a:solidFill>
                <a:cs typeface="Lucida Sans Unicode"/>
              </a:rPr>
              <a:t>bewusst genießen</a:t>
            </a:r>
          </a:p>
          <a:p>
            <a:pPr marL="1190625" indent="-1190625" defTabSz="449263" fontAlgn="auto">
              <a:lnSpc>
                <a:spcPct val="117000"/>
              </a:lnSpc>
              <a:spcBef>
                <a:spcPts val="600"/>
              </a:spcBef>
              <a:spcAft>
                <a:spcPts val="0"/>
              </a:spcAft>
              <a:buClr>
                <a:srgbClr val="000000"/>
              </a:buClr>
              <a:buSzPct val="100000"/>
              <a:buFont typeface="Corbel" panose="020B0503020204020204" pitchFamily="34" charset="0"/>
              <a:buNone/>
              <a:tabLst>
                <a:tab pos="1192213"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 pos="9832975" algn="l"/>
              </a:tabLst>
              <a:defRPr/>
            </a:pPr>
            <a:r>
              <a:rPr lang="de-DE" altLang="de-DE" sz="3200" b="1" kern="0" dirty="0">
                <a:solidFill>
                  <a:srgbClr val="000000"/>
                </a:solidFill>
                <a:cs typeface="Lucida Sans Unicode"/>
              </a:rPr>
              <a:t>Selbstbewusstsein</a:t>
            </a:r>
            <a:r>
              <a:rPr lang="de-DE" altLang="de-DE" sz="3200" kern="0" dirty="0">
                <a:solidFill>
                  <a:srgbClr val="000000"/>
                </a:solidFill>
                <a:cs typeface="Lucida Sans Unicode"/>
              </a:rPr>
              <a:t>  </a:t>
            </a:r>
          </a:p>
          <a:p>
            <a:pPr indent="-182880" defTabSz="449263" fontAlgn="auto">
              <a:lnSpc>
                <a:spcPct val="117000"/>
              </a:lnSpc>
              <a:spcBef>
                <a:spcPts val="600"/>
              </a:spcBef>
              <a:spcAft>
                <a:spcPts val="0"/>
              </a:spcAft>
              <a:buSzPct val="100000"/>
              <a:buFont typeface="Arial" panose="020B0604020202020204" pitchFamily="34" charset="0"/>
              <a:buChar char="•"/>
              <a:tabLst>
                <a:tab pos="1192213"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 pos="9832975" algn="l"/>
              </a:tabLst>
              <a:defRPr/>
            </a:pPr>
            <a:r>
              <a:rPr lang="de-DE" altLang="de-DE" sz="3200" kern="0" dirty="0">
                <a:solidFill>
                  <a:srgbClr val="000000"/>
                </a:solidFill>
                <a:cs typeface="Lucida Sans Unicode"/>
              </a:rPr>
              <a:t>dich selber loben</a:t>
            </a:r>
          </a:p>
          <a:p>
            <a:pPr indent="-182880" defTabSz="449263" fontAlgn="auto">
              <a:lnSpc>
                <a:spcPct val="117000"/>
              </a:lnSpc>
              <a:spcBef>
                <a:spcPts val="600"/>
              </a:spcBef>
              <a:spcAft>
                <a:spcPts val="0"/>
              </a:spcAft>
              <a:buSzPct val="100000"/>
              <a:buFont typeface="Arial" panose="020B0604020202020204" pitchFamily="34" charset="0"/>
              <a:buChar char="•"/>
              <a:tabLst>
                <a:tab pos="1192213"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 pos="9832975" algn="l"/>
              </a:tabLst>
              <a:defRPr/>
            </a:pPr>
            <a:r>
              <a:rPr lang="de-DE" altLang="de-DE" sz="3200" kern="0" dirty="0">
                <a:solidFill>
                  <a:srgbClr val="000000"/>
                </a:solidFill>
                <a:cs typeface="Lucida Sans Unicode"/>
              </a:rPr>
              <a:t>dir deiner Fähigkeiten und positiven Eigenschaften bewusst werden  </a:t>
            </a:r>
          </a:p>
          <a:p>
            <a:pPr indent="-182880" fontAlgn="auto">
              <a:spcAft>
                <a:spcPts val="0"/>
              </a:spcAft>
              <a:buFont typeface="Wingdings" charset="2"/>
              <a:buChar char=""/>
              <a:defRPr/>
            </a:pPr>
            <a:endParaRPr lang="de-DE" dirty="0">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5827D-89B5-7727-38C2-0925A97EE82C}"/>
              </a:ext>
            </a:extLst>
          </p:cNvPr>
          <p:cNvSpPr>
            <a:spLocks noGrp="1"/>
          </p:cNvSpPr>
          <p:nvPr>
            <p:ph type="title"/>
          </p:nvPr>
        </p:nvSpPr>
        <p:spPr>
          <a:xfrm>
            <a:off x="2639616" y="609600"/>
            <a:ext cx="8379222" cy="1355725"/>
          </a:xfrm>
        </p:spPr>
        <p:txBody>
          <a:bodyPr/>
          <a:lstStyle/>
          <a:p>
            <a:r>
              <a:rPr lang="de-DE" dirty="0"/>
              <a:t>Übung</a:t>
            </a:r>
          </a:p>
        </p:txBody>
      </p:sp>
      <p:sp>
        <p:nvSpPr>
          <p:cNvPr id="3" name="Inhaltsplatzhalter 2">
            <a:extLst>
              <a:ext uri="{FF2B5EF4-FFF2-40B4-BE49-F238E27FC236}">
                <a16:creationId xmlns:a16="http://schemas.microsoft.com/office/drawing/2014/main" id="{6571D302-C50E-8F85-9065-D93EE6662DEC}"/>
              </a:ext>
            </a:extLst>
          </p:cNvPr>
          <p:cNvSpPr>
            <a:spLocks noGrp="1"/>
          </p:cNvSpPr>
          <p:nvPr>
            <p:ph idx="1"/>
          </p:nvPr>
        </p:nvSpPr>
        <p:spPr>
          <a:xfrm>
            <a:off x="2636441" y="2204864"/>
            <a:ext cx="8379222" cy="3891136"/>
          </a:xfrm>
        </p:spPr>
        <p:txBody>
          <a:bodyPr/>
          <a:lstStyle/>
          <a:p>
            <a:pPr marL="46037" indent="0">
              <a:buNone/>
            </a:pPr>
            <a:r>
              <a:rPr lang="de-DE" sz="3200" dirty="0"/>
              <a:t>Selbstwertgefühl stärken!</a:t>
            </a:r>
          </a:p>
          <a:p>
            <a:endParaRPr lang="de-DE" sz="3200" dirty="0"/>
          </a:p>
          <a:p>
            <a:pPr marL="46037" indent="0">
              <a:buNone/>
            </a:pPr>
            <a:r>
              <a:rPr lang="de-DE" sz="3200" dirty="0">
                <a:solidFill>
                  <a:schemeClr val="tx1"/>
                </a:solidFill>
              </a:rPr>
              <a:t>„Ich kann gut …“ / „Meine Stärke ist…“</a:t>
            </a:r>
          </a:p>
        </p:txBody>
      </p:sp>
      <p:pic>
        <p:nvPicPr>
          <p:cNvPr id="5" name="Grafik 4" descr="Sonnenbrillengesichtskontur mit einfarbiger Füllung">
            <a:extLst>
              <a:ext uri="{FF2B5EF4-FFF2-40B4-BE49-F238E27FC236}">
                <a16:creationId xmlns:a16="http://schemas.microsoft.com/office/drawing/2014/main" id="{62526672-ADC0-DBEF-CCDB-EC2430C2AC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52384" y="1349698"/>
            <a:ext cx="1231254" cy="1231254"/>
          </a:xfrm>
          <a:prstGeom prst="rect">
            <a:avLst/>
          </a:prstGeom>
        </p:spPr>
      </p:pic>
      <p:pic>
        <p:nvPicPr>
          <p:cNvPr id="7" name="Grafik 6" descr="Engelsgesicht mit einfarbiger Füllung mit einfarbiger Füllung">
            <a:extLst>
              <a:ext uri="{FF2B5EF4-FFF2-40B4-BE49-F238E27FC236}">
                <a16:creationId xmlns:a16="http://schemas.microsoft.com/office/drawing/2014/main" id="{5E02713F-2D38-439C-9FF9-4F90D980D2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23287" y="4005064"/>
            <a:ext cx="1778496" cy="1778496"/>
          </a:xfrm>
          <a:prstGeom prst="rect">
            <a:avLst/>
          </a:prstGeom>
        </p:spPr>
      </p:pic>
    </p:spTree>
    <p:extLst>
      <p:ext uri="{BB962C8B-B14F-4D97-AF65-F5344CB8AC3E}">
        <p14:creationId xmlns:p14="http://schemas.microsoft.com/office/powerpoint/2010/main" val="332438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68BE0-F374-70BC-7C4D-5C8BC421D3C8}"/>
              </a:ext>
            </a:extLst>
          </p:cNvPr>
          <p:cNvSpPr>
            <a:spLocks noGrp="1"/>
          </p:cNvSpPr>
          <p:nvPr>
            <p:ph type="title"/>
          </p:nvPr>
        </p:nvSpPr>
        <p:spPr/>
        <p:txBody>
          <a:bodyPr/>
          <a:lstStyle/>
          <a:p>
            <a:r>
              <a:rPr lang="de-DE" dirty="0"/>
              <a:t>Was passiert heute?</a:t>
            </a:r>
          </a:p>
        </p:txBody>
      </p:sp>
      <p:sp>
        <p:nvSpPr>
          <p:cNvPr id="3" name="Inhaltsplatzhalter 2">
            <a:extLst>
              <a:ext uri="{FF2B5EF4-FFF2-40B4-BE49-F238E27FC236}">
                <a16:creationId xmlns:a16="http://schemas.microsoft.com/office/drawing/2014/main" id="{DFD78305-D05D-3373-286C-11793EB96983}"/>
              </a:ext>
            </a:extLst>
          </p:cNvPr>
          <p:cNvSpPr>
            <a:spLocks noGrp="1"/>
          </p:cNvSpPr>
          <p:nvPr>
            <p:ph idx="1"/>
          </p:nvPr>
        </p:nvSpPr>
        <p:spPr/>
        <p:txBody>
          <a:bodyPr/>
          <a:lstStyle/>
          <a:p>
            <a:pPr marL="503237" indent="-457200">
              <a:buFont typeface="+mj-lt"/>
              <a:buAutoNum type="arabicPeriod"/>
            </a:pPr>
            <a:r>
              <a:rPr lang="de-DE" sz="3200" dirty="0"/>
              <a:t>Was ist eigentlich „normal“?</a:t>
            </a:r>
          </a:p>
          <a:p>
            <a:pPr marL="503237" indent="-457200">
              <a:buFont typeface="+mj-lt"/>
              <a:buAutoNum type="arabicPeriod"/>
            </a:pPr>
            <a:r>
              <a:rPr lang="de-DE" sz="3200" dirty="0"/>
              <a:t>Welche Essstörungen gibt es?</a:t>
            </a:r>
          </a:p>
          <a:p>
            <a:pPr marL="503237" indent="-457200">
              <a:buFont typeface="+mj-lt"/>
              <a:buAutoNum type="arabicPeriod"/>
            </a:pPr>
            <a:r>
              <a:rPr lang="de-DE" sz="3200" dirty="0"/>
              <a:t>Risikofaktoren, Frühwarnzeichen und Symptome</a:t>
            </a:r>
          </a:p>
          <a:p>
            <a:pPr marL="503237" indent="-457200">
              <a:buFont typeface="+mj-lt"/>
              <a:buAutoNum type="arabicPeriod"/>
            </a:pPr>
            <a:r>
              <a:rPr lang="de-DE" sz="3200" dirty="0"/>
              <a:t>Wie kann ich mit Betroffenen umgehen?</a:t>
            </a:r>
          </a:p>
          <a:p>
            <a:pPr marL="503237" indent="-457200">
              <a:buFont typeface="+mj-lt"/>
              <a:buAutoNum type="arabicPeriod"/>
            </a:pPr>
            <a:r>
              <a:rPr lang="de-DE" sz="3200" dirty="0"/>
              <a:t>Hilfsangebote und Therapiemöglichkeiten</a:t>
            </a:r>
          </a:p>
        </p:txBody>
      </p:sp>
    </p:spTree>
    <p:extLst>
      <p:ext uri="{BB962C8B-B14F-4D97-AF65-F5344CB8AC3E}">
        <p14:creationId xmlns:p14="http://schemas.microsoft.com/office/powerpoint/2010/main" val="713178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a:extLst>
              <a:ext uri="{FF2B5EF4-FFF2-40B4-BE49-F238E27FC236}">
                <a16:creationId xmlns:a16="http://schemas.microsoft.com/office/drawing/2014/main" id="{EF304821-668E-951D-B670-AC6D326E9902}"/>
              </a:ext>
            </a:extLst>
          </p:cNvPr>
          <p:cNvSpPr>
            <a:spLocks noGrp="1" noChangeArrowheads="1"/>
          </p:cNvSpPr>
          <p:nvPr>
            <p:ph type="title"/>
          </p:nvPr>
        </p:nvSpPr>
        <p:spPr>
          <a:xfrm>
            <a:off x="2136775" y="228600"/>
            <a:ext cx="8153400" cy="990600"/>
          </a:xfrm>
        </p:spPr>
        <p:txBody>
          <a:bodyPr/>
          <a:lstStyle/>
          <a:p>
            <a:endParaRPr lang="de-DE" altLang="de-DE"/>
          </a:p>
        </p:txBody>
      </p:sp>
      <p:sp>
        <p:nvSpPr>
          <p:cNvPr id="81923" name="Inhaltsplatzhalter 2">
            <a:extLst>
              <a:ext uri="{FF2B5EF4-FFF2-40B4-BE49-F238E27FC236}">
                <a16:creationId xmlns:a16="http://schemas.microsoft.com/office/drawing/2014/main" id="{A16F684C-2DDA-8ADD-2C6F-8CC5AD037CC8}"/>
              </a:ext>
            </a:extLst>
          </p:cNvPr>
          <p:cNvSpPr>
            <a:spLocks noGrp="1" noChangeArrowheads="1"/>
          </p:cNvSpPr>
          <p:nvPr>
            <p:ph idx="1"/>
          </p:nvPr>
        </p:nvSpPr>
        <p:spPr>
          <a:xfrm>
            <a:off x="2136775" y="2349500"/>
            <a:ext cx="8153400" cy="3746500"/>
          </a:xfrm>
        </p:spPr>
        <p:txBody>
          <a:bodyPr/>
          <a:lstStyle/>
          <a:p>
            <a:pPr marL="0" indent="0" algn="ctr">
              <a:buFont typeface="Corbel" panose="020B0503020204020204" pitchFamily="34" charset="0"/>
              <a:buNone/>
            </a:pPr>
            <a:r>
              <a:rPr lang="de-DE" altLang="de-DE" sz="7200" b="1" dirty="0"/>
              <a:t>Danke für die Aufmerksamkeit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feld 3">
            <a:extLst>
              <a:ext uri="{FF2B5EF4-FFF2-40B4-BE49-F238E27FC236}">
                <a16:creationId xmlns:a16="http://schemas.microsoft.com/office/drawing/2014/main" id="{EEF0276D-D40F-3335-716C-D5F770120D22}"/>
              </a:ext>
            </a:extLst>
          </p:cNvPr>
          <p:cNvSpPr txBox="1">
            <a:spLocks noChangeArrowheads="1"/>
          </p:cNvSpPr>
          <p:nvPr/>
        </p:nvSpPr>
        <p:spPr bwMode="auto">
          <a:xfrm>
            <a:off x="1127125" y="2316163"/>
            <a:ext cx="82819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b="1">
                <a:solidFill>
                  <a:schemeClr val="tx1"/>
                </a:solidFill>
                <a:latin typeface="Cambria" panose="02040503050406030204" pitchFamily="18" charset="0"/>
              </a:rPr>
              <a:t>Beratungsstelle zu Essstörungen</a:t>
            </a:r>
          </a:p>
          <a:p>
            <a:r>
              <a:rPr lang="de-DE" altLang="de-DE">
                <a:solidFill>
                  <a:schemeClr val="tx1"/>
                </a:solidFill>
                <a:latin typeface="Cambria" panose="02040503050406030204" pitchFamily="18" charset="0"/>
              </a:rPr>
              <a:t>Grasgasse 10, (Rückgebäude, 1. Stock), Regensburg</a:t>
            </a:r>
          </a:p>
          <a:p>
            <a:r>
              <a:rPr lang="de-DE" altLang="de-DE">
                <a:solidFill>
                  <a:schemeClr val="tx1"/>
                </a:solidFill>
                <a:latin typeface="Cambria" panose="02040503050406030204" pitchFamily="18" charset="0"/>
              </a:rPr>
              <a:t>Außenstelle: Mühlsteingasse 10, Straubing</a:t>
            </a:r>
          </a:p>
          <a:p>
            <a:r>
              <a:rPr lang="de-DE" altLang="de-DE">
                <a:solidFill>
                  <a:schemeClr val="tx1"/>
                </a:solidFill>
                <a:latin typeface="Cambria" panose="02040503050406030204" pitchFamily="18" charset="0"/>
              </a:rPr>
              <a:t>Tel. 0941 - 599 8606</a:t>
            </a:r>
          </a:p>
          <a:p>
            <a:r>
              <a:rPr lang="de-DE" altLang="de-DE">
                <a:solidFill>
                  <a:schemeClr val="tx1"/>
                </a:solidFill>
                <a:latin typeface="Cambria" panose="02040503050406030204" pitchFamily="18" charset="0"/>
                <a:hlinkClick r:id="rId2"/>
              </a:rPr>
              <a:t>info@waagnis.de</a:t>
            </a:r>
            <a:r>
              <a:rPr lang="de-DE" altLang="de-DE">
                <a:solidFill>
                  <a:schemeClr val="tx1"/>
                </a:solidFill>
                <a:latin typeface="Cambria" panose="02040503050406030204" pitchFamily="18" charset="0"/>
              </a:rPr>
              <a:t> </a:t>
            </a:r>
          </a:p>
          <a:p>
            <a:r>
              <a:rPr lang="de-DE" altLang="de-DE">
                <a:solidFill>
                  <a:schemeClr val="tx1"/>
                </a:solidFill>
                <a:latin typeface="Cambria" panose="02040503050406030204" pitchFamily="18" charset="0"/>
                <a:hlinkClick r:id="rId3"/>
              </a:rPr>
              <a:t>www.waagnis.de</a:t>
            </a:r>
            <a:endParaRPr lang="de-DE" altLang="de-DE">
              <a:solidFill>
                <a:schemeClr val="tx1"/>
              </a:solidFill>
              <a:latin typeface="Cambria" panose="02040503050406030204" pitchFamily="18" charset="0"/>
            </a:endParaRPr>
          </a:p>
          <a:p>
            <a:r>
              <a:rPr lang="de-DE" altLang="de-DE" b="1">
                <a:solidFill>
                  <a:schemeClr val="tx1"/>
                </a:solidFill>
                <a:latin typeface="Cambria" panose="02040503050406030204" pitchFamily="18" charset="0"/>
              </a:rPr>
              <a:t>Bürozeiten:</a:t>
            </a:r>
          </a:p>
          <a:p>
            <a:r>
              <a:rPr lang="de-DE" altLang="de-DE">
                <a:solidFill>
                  <a:schemeClr val="tx1"/>
                </a:solidFill>
                <a:latin typeface="Cambria" panose="02040503050406030204" pitchFamily="18" charset="0"/>
              </a:rPr>
              <a:t>Mo, Mi, Do 9 - 12 Uhr</a:t>
            </a:r>
          </a:p>
          <a:p>
            <a:r>
              <a:rPr lang="de-DE" altLang="de-DE">
                <a:solidFill>
                  <a:schemeClr val="tx1"/>
                </a:solidFill>
                <a:latin typeface="Cambria" panose="02040503050406030204" pitchFamily="18" charset="0"/>
              </a:rPr>
              <a:t>Di und Do 14 - 17 Uhr</a:t>
            </a:r>
          </a:p>
        </p:txBody>
      </p:sp>
      <p:sp>
        <p:nvSpPr>
          <p:cNvPr id="5" name="Titel 1">
            <a:extLst>
              <a:ext uri="{FF2B5EF4-FFF2-40B4-BE49-F238E27FC236}">
                <a16:creationId xmlns:a16="http://schemas.microsoft.com/office/drawing/2014/main" id="{923CA5DE-FEA0-E8F6-6E5A-46A617E8E79A}"/>
              </a:ext>
            </a:extLst>
          </p:cNvPr>
          <p:cNvSpPr txBox="1">
            <a:spLocks/>
          </p:cNvSpPr>
          <p:nvPr/>
        </p:nvSpPr>
        <p:spPr>
          <a:xfrm>
            <a:off x="2208213" y="1268413"/>
            <a:ext cx="8153400" cy="669925"/>
          </a:xfrm>
          <a:prstGeom prst="rect">
            <a:avLst/>
          </a:prstGeom>
        </p:spPr>
        <p:txBody>
          <a:bodyPr anchor="b">
            <a:normAutofit fontScale="97500"/>
          </a:bodyPr>
          <a:lstStyle>
            <a:lvl1pPr algn="ctr" defTabSz="914400" rtl="0" eaLnBrk="1" latinLnBrk="0" hangingPunct="1">
              <a:lnSpc>
                <a:spcPct val="85000"/>
              </a:lnSpc>
              <a:spcBef>
                <a:spcPct val="0"/>
              </a:spcBef>
              <a:buNone/>
              <a:defRPr sz="7200" b="1" kern="1200" cap="all" baseline="0">
                <a:solidFill>
                  <a:schemeClr val="accent1"/>
                </a:solidFill>
                <a:latin typeface="Cambria" panose="02040503050406030204" pitchFamily="18" charset="0"/>
                <a:ea typeface="Cambria" panose="02040503050406030204" pitchFamily="18" charset="0"/>
                <a:cs typeface="+mj-cs"/>
              </a:defRPr>
            </a:lvl1pPr>
          </a:lstStyle>
          <a:p>
            <a:pPr fontAlgn="auto">
              <a:spcAft>
                <a:spcPts val="0"/>
              </a:spcAft>
              <a:defRPr/>
            </a:pPr>
            <a:r>
              <a:rPr lang="de-DE" altLang="de-DE" sz="3600" dirty="0"/>
              <a:t>So könnt ihr uns erreichen</a:t>
            </a:r>
            <a:endParaRPr lang="de-DE" altLang="de-DE" sz="4000" dirty="0"/>
          </a:p>
        </p:txBody>
      </p:sp>
      <p:pic>
        <p:nvPicPr>
          <p:cNvPr id="82948" name="Grafik 6">
            <a:extLst>
              <a:ext uri="{FF2B5EF4-FFF2-40B4-BE49-F238E27FC236}">
                <a16:creationId xmlns:a16="http://schemas.microsoft.com/office/drawing/2014/main" id="{8A34CDB4-104F-07C7-AEB4-ED25BF8C0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587" t="24779" r="17587" b="36407"/>
          <a:stretch>
            <a:fillRect/>
          </a:stretch>
        </p:blipFill>
        <p:spPr bwMode="auto">
          <a:xfrm>
            <a:off x="8328025" y="3068638"/>
            <a:ext cx="25923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7D4650F-9662-171F-3FFA-48FF3EBA6999}"/>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7422" t="6387" r="4014" b="8030"/>
          <a:stretch/>
        </p:blipFill>
        <p:spPr>
          <a:xfrm rot="16200000">
            <a:off x="817030" y="-105686"/>
            <a:ext cx="3296125" cy="4246924"/>
          </a:xfrm>
          <a:prstGeom prst="rect">
            <a:avLst/>
          </a:prstGeom>
        </p:spPr>
      </p:pic>
      <p:pic>
        <p:nvPicPr>
          <p:cNvPr id="9" name="Grafik 8">
            <a:extLst>
              <a:ext uri="{FF2B5EF4-FFF2-40B4-BE49-F238E27FC236}">
                <a16:creationId xmlns:a16="http://schemas.microsoft.com/office/drawing/2014/main" id="{85C96438-2796-D7BB-4634-BA0417ADBF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38858" y="2295801"/>
            <a:ext cx="1975789" cy="1709263"/>
          </a:xfrm>
          <a:prstGeom prst="rect">
            <a:avLst/>
          </a:prstGeom>
        </p:spPr>
      </p:pic>
      <p:sp>
        <p:nvSpPr>
          <p:cNvPr id="2" name="Titel 1">
            <a:extLst>
              <a:ext uri="{FF2B5EF4-FFF2-40B4-BE49-F238E27FC236}">
                <a16:creationId xmlns:a16="http://schemas.microsoft.com/office/drawing/2014/main" id="{61CF0D69-EB64-06DF-5E25-7AEF576B1A06}"/>
              </a:ext>
            </a:extLst>
          </p:cNvPr>
          <p:cNvSpPr>
            <a:spLocks noGrp="1"/>
          </p:cNvSpPr>
          <p:nvPr>
            <p:ph type="title"/>
          </p:nvPr>
        </p:nvSpPr>
        <p:spPr/>
        <p:txBody>
          <a:bodyPr/>
          <a:lstStyle/>
          <a:p>
            <a:r>
              <a:rPr lang="de-DE" dirty="0"/>
              <a:t>Essen</a:t>
            </a:r>
          </a:p>
        </p:txBody>
      </p:sp>
      <p:sp>
        <p:nvSpPr>
          <p:cNvPr id="3" name="Textplatzhalter 2">
            <a:extLst>
              <a:ext uri="{FF2B5EF4-FFF2-40B4-BE49-F238E27FC236}">
                <a16:creationId xmlns:a16="http://schemas.microsoft.com/office/drawing/2014/main" id="{09E5AA3E-6671-49A6-F4AE-DAAFCBF62D40}"/>
              </a:ext>
            </a:extLst>
          </p:cNvPr>
          <p:cNvSpPr>
            <a:spLocks noGrp="1"/>
          </p:cNvSpPr>
          <p:nvPr>
            <p:ph type="body" idx="1"/>
          </p:nvPr>
        </p:nvSpPr>
        <p:spPr/>
        <p:txBody>
          <a:bodyPr>
            <a:normAutofit/>
          </a:bodyPr>
          <a:lstStyle/>
          <a:p>
            <a:r>
              <a:rPr lang="de-DE" sz="3200" dirty="0"/>
              <a:t>Was ist eigentlich normal?</a:t>
            </a:r>
          </a:p>
        </p:txBody>
      </p:sp>
      <p:pic>
        <p:nvPicPr>
          <p:cNvPr id="5" name="Grafik 4">
            <a:extLst>
              <a:ext uri="{FF2B5EF4-FFF2-40B4-BE49-F238E27FC236}">
                <a16:creationId xmlns:a16="http://schemas.microsoft.com/office/drawing/2014/main" id="{75C9CAA2-3840-6611-41C6-25F53E8AD5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7141" t="17498" r="6467" b="12509"/>
          <a:stretch/>
        </p:blipFill>
        <p:spPr>
          <a:xfrm>
            <a:off x="9138410" y="619594"/>
            <a:ext cx="2613313" cy="1440160"/>
          </a:xfrm>
          <a:prstGeom prst="ellipse">
            <a:avLst/>
          </a:prstGeom>
        </p:spPr>
      </p:pic>
      <p:pic>
        <p:nvPicPr>
          <p:cNvPr id="11" name="Grafik 10">
            <a:extLst>
              <a:ext uri="{FF2B5EF4-FFF2-40B4-BE49-F238E27FC236}">
                <a16:creationId xmlns:a16="http://schemas.microsoft.com/office/drawing/2014/main" id="{5059ECD1-29AD-C85A-5B08-E33EF6194889}"/>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1188" t="3449" r="14161" b="3449"/>
          <a:stretch/>
        </p:blipFill>
        <p:spPr>
          <a:xfrm>
            <a:off x="4855030" y="369713"/>
            <a:ext cx="2491137" cy="2400935"/>
          </a:xfrm>
          <a:prstGeom prst="ellipse">
            <a:avLst/>
          </a:prstGeom>
        </p:spPr>
      </p:pic>
      <p:pic>
        <p:nvPicPr>
          <p:cNvPr id="13" name="Grafik 12">
            <a:extLst>
              <a:ext uri="{FF2B5EF4-FFF2-40B4-BE49-F238E27FC236}">
                <a16:creationId xmlns:a16="http://schemas.microsoft.com/office/drawing/2014/main" id="{8F4C9685-973C-69FC-37A1-C9AF4BA25F1C}"/>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7100" t="1700" r="17801" b="3449"/>
          <a:stretch/>
        </p:blipFill>
        <p:spPr>
          <a:xfrm>
            <a:off x="7680176" y="1867332"/>
            <a:ext cx="2051365" cy="1992568"/>
          </a:xfrm>
          <a:prstGeom prst="ellipse">
            <a:avLst/>
          </a:prstGeom>
        </p:spPr>
      </p:pic>
    </p:spTree>
    <p:extLst>
      <p:ext uri="{BB962C8B-B14F-4D97-AF65-F5344CB8AC3E}">
        <p14:creationId xmlns:p14="http://schemas.microsoft.com/office/powerpoint/2010/main" val="106325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E9AF8-7754-4BB0-C403-7916FBB56EEC}"/>
              </a:ext>
            </a:extLst>
          </p:cNvPr>
          <p:cNvSpPr>
            <a:spLocks noGrp="1"/>
          </p:cNvSpPr>
          <p:nvPr>
            <p:ph type="title"/>
          </p:nvPr>
        </p:nvSpPr>
        <p:spPr/>
        <p:txBody>
          <a:bodyPr/>
          <a:lstStyle/>
          <a:p>
            <a:r>
              <a:rPr lang="de-DE" dirty="0"/>
              <a:t>Essstörungen</a:t>
            </a:r>
          </a:p>
        </p:txBody>
      </p:sp>
      <p:sp>
        <p:nvSpPr>
          <p:cNvPr id="3" name="Textplatzhalter 2">
            <a:extLst>
              <a:ext uri="{FF2B5EF4-FFF2-40B4-BE49-F238E27FC236}">
                <a16:creationId xmlns:a16="http://schemas.microsoft.com/office/drawing/2014/main" id="{3D337B91-B335-D597-C62A-769CC3F39953}"/>
              </a:ext>
            </a:extLst>
          </p:cNvPr>
          <p:cNvSpPr>
            <a:spLocks noGrp="1"/>
          </p:cNvSpPr>
          <p:nvPr>
            <p:ph type="body" idx="1"/>
          </p:nvPr>
        </p:nvSpPr>
        <p:spPr/>
        <p:txBody>
          <a:bodyPr>
            <a:normAutofit/>
          </a:bodyPr>
          <a:lstStyle/>
          <a:p>
            <a:r>
              <a:rPr lang="de-DE" sz="3200" dirty="0"/>
              <a:t>Verschiedene Formen</a:t>
            </a:r>
          </a:p>
        </p:txBody>
      </p:sp>
    </p:spTree>
    <p:extLst>
      <p:ext uri="{BB962C8B-B14F-4D97-AF65-F5344CB8AC3E}">
        <p14:creationId xmlns:p14="http://schemas.microsoft.com/office/powerpoint/2010/main" val="207594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8EDA540C-DDA8-985C-0138-4520593A0A46}"/>
              </a:ext>
            </a:extLst>
          </p:cNvPr>
          <p:cNvSpPr>
            <a:spLocks noGrp="1"/>
          </p:cNvSpPr>
          <p:nvPr>
            <p:ph type="title"/>
          </p:nvPr>
        </p:nvSpPr>
        <p:spPr>
          <a:xfrm>
            <a:off x="2211388" y="188913"/>
            <a:ext cx="7772400" cy="1143000"/>
          </a:xfrm>
        </p:spPr>
        <p:txBody>
          <a:bodyPr lIns="90000" tIns="81000" rIns="90000" bIns="46800" rtlCol="0">
            <a:normAutofit fontScale="90000"/>
          </a:bodyPr>
          <a:lstStyle/>
          <a:p>
            <a:pP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5400" dirty="0">
                <a:cs typeface="+mj-cs"/>
              </a:rPr>
              <a:t>Formen von Essstörungen</a:t>
            </a:r>
          </a:p>
        </p:txBody>
      </p:sp>
      <p:sp>
        <p:nvSpPr>
          <p:cNvPr id="63491" name="Rectangle 2">
            <a:extLst>
              <a:ext uri="{FF2B5EF4-FFF2-40B4-BE49-F238E27FC236}">
                <a16:creationId xmlns:a16="http://schemas.microsoft.com/office/drawing/2014/main" id="{C9A344C1-6CA4-9370-3C4B-E8FAFB825AE9}"/>
              </a:ext>
            </a:extLst>
          </p:cNvPr>
          <p:cNvSpPr>
            <a:spLocks noGrp="1"/>
          </p:cNvSpPr>
          <p:nvPr>
            <p:ph idx="1"/>
          </p:nvPr>
        </p:nvSpPr>
        <p:spPr>
          <a:xfrm>
            <a:off x="766763" y="1700213"/>
            <a:ext cx="10298112" cy="4214812"/>
          </a:xfrm>
        </p:spPr>
        <p:txBody>
          <a:bodyPr lIns="90000" tIns="64440" rIns="90000" bIns="46800" rtlCol="0">
            <a:normAutofit fontScale="92500" lnSpcReduction="10000"/>
          </a:bodyPr>
          <a:lstStyle/>
          <a:p>
            <a:pPr marL="677863" indent="-571500" fontAlgn="auto">
              <a:spcBef>
                <a:spcPts val="300"/>
              </a:spcBef>
              <a:spcAft>
                <a:spcPts val="0"/>
              </a:spcAft>
              <a:buSzPct val="120000"/>
              <a:buFont typeface="Arial" panose="020B0604020202020204" pitchFamily="34"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r>
              <a:rPr lang="de-DE" altLang="de-DE" sz="3600" b="1" dirty="0">
                <a:solidFill>
                  <a:schemeClr val="tx1"/>
                </a:solidFill>
                <a:cs typeface="+mn-cs"/>
              </a:rPr>
              <a:t>Magersucht</a:t>
            </a:r>
            <a:r>
              <a:rPr lang="de-DE" altLang="de-DE" sz="3600" dirty="0">
                <a:solidFill>
                  <a:schemeClr val="tx1"/>
                </a:solidFill>
                <a:cs typeface="+mn-cs"/>
              </a:rPr>
              <a:t> (Anorexia Nervosa)</a:t>
            </a:r>
          </a:p>
          <a:p>
            <a:pPr marL="677863" indent="-571500" fontAlgn="auto">
              <a:spcBef>
                <a:spcPts val="300"/>
              </a:spcBef>
              <a:spcAft>
                <a:spcPts val="0"/>
              </a:spcAft>
              <a:buSzPct val="150000"/>
              <a:buFont typeface="Arial" panose="020B0604020202020204" pitchFamily="34"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endParaRPr lang="de-DE" altLang="de-DE" sz="3600" dirty="0">
              <a:solidFill>
                <a:schemeClr val="tx1"/>
              </a:solidFill>
              <a:cs typeface="+mn-cs"/>
            </a:endParaRPr>
          </a:p>
          <a:p>
            <a:pPr marL="677863" indent="-571500" fontAlgn="auto">
              <a:spcBef>
                <a:spcPts val="300"/>
              </a:spcBef>
              <a:spcAft>
                <a:spcPts val="0"/>
              </a:spcAft>
              <a:buSzPct val="150000"/>
              <a:buFont typeface="Arial" panose="020B0604020202020204" pitchFamily="34"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r>
              <a:rPr lang="de-DE" altLang="de-DE" sz="3600" b="1" dirty="0">
                <a:solidFill>
                  <a:schemeClr val="tx1"/>
                </a:solidFill>
                <a:cs typeface="+mn-cs"/>
              </a:rPr>
              <a:t>Ess-Brechsucht </a:t>
            </a:r>
            <a:r>
              <a:rPr lang="de-DE" altLang="de-DE" sz="3600" dirty="0">
                <a:solidFill>
                  <a:schemeClr val="tx1"/>
                </a:solidFill>
                <a:cs typeface="+mn-cs"/>
              </a:rPr>
              <a:t>(</a:t>
            </a:r>
            <a:r>
              <a:rPr lang="de-DE" altLang="de-DE" sz="3600" dirty="0" err="1">
                <a:solidFill>
                  <a:schemeClr val="tx1"/>
                </a:solidFill>
                <a:cs typeface="+mn-cs"/>
              </a:rPr>
              <a:t>Bulimia</a:t>
            </a:r>
            <a:r>
              <a:rPr lang="de-DE" altLang="de-DE" sz="3600" dirty="0">
                <a:solidFill>
                  <a:schemeClr val="tx1"/>
                </a:solidFill>
                <a:cs typeface="+mn-cs"/>
              </a:rPr>
              <a:t> Nervosa)</a:t>
            </a:r>
          </a:p>
          <a:p>
            <a:pPr marL="677863" indent="-571500" fontAlgn="auto">
              <a:spcBef>
                <a:spcPts val="300"/>
              </a:spcBef>
              <a:spcAft>
                <a:spcPts val="0"/>
              </a:spcAft>
              <a:buSzPct val="150000"/>
              <a:buFont typeface="Arial" panose="020B0604020202020204" pitchFamily="34"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endParaRPr lang="de-DE" altLang="de-DE" sz="3600" dirty="0">
              <a:solidFill>
                <a:schemeClr val="tx1"/>
              </a:solidFill>
              <a:cs typeface="+mn-cs"/>
            </a:endParaRPr>
          </a:p>
          <a:p>
            <a:pPr marL="677863" indent="-571500" fontAlgn="auto">
              <a:spcBef>
                <a:spcPts val="300"/>
              </a:spcBef>
              <a:spcAft>
                <a:spcPts val="0"/>
              </a:spcAft>
              <a:buSzPct val="150000"/>
              <a:buFont typeface="Arial" panose="020B0604020202020204" pitchFamily="34"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r>
              <a:rPr lang="de-DE" altLang="de-DE" sz="3600" b="1" dirty="0">
                <a:solidFill>
                  <a:schemeClr val="tx1"/>
                </a:solidFill>
                <a:cs typeface="+mn-cs"/>
              </a:rPr>
              <a:t>Binge-Eating-</a:t>
            </a:r>
            <a:r>
              <a:rPr lang="de-DE" altLang="de-DE" sz="3600" b="1" dirty="0" err="1">
                <a:solidFill>
                  <a:schemeClr val="tx1"/>
                </a:solidFill>
                <a:cs typeface="+mn-cs"/>
              </a:rPr>
              <a:t>Disorder</a:t>
            </a:r>
            <a:r>
              <a:rPr lang="de-DE" altLang="de-DE" sz="3600" dirty="0">
                <a:solidFill>
                  <a:schemeClr val="tx1"/>
                </a:solidFill>
                <a:cs typeface="+mn-cs"/>
              </a:rPr>
              <a:t> (Esssucht/Essattacken)</a:t>
            </a:r>
          </a:p>
          <a:p>
            <a:pPr marL="677863" indent="-571500" fontAlgn="auto">
              <a:spcBef>
                <a:spcPts val="300"/>
              </a:spcBef>
              <a:spcAft>
                <a:spcPts val="0"/>
              </a:spcAft>
              <a:buSzPct val="150000"/>
              <a:buFont typeface="Arial" panose="020B0604020202020204" pitchFamily="34"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endParaRPr lang="de-DE" altLang="de-DE" sz="3600" dirty="0">
              <a:solidFill>
                <a:schemeClr val="tx1"/>
              </a:solidFill>
              <a:cs typeface="+mn-cs"/>
            </a:endParaRPr>
          </a:p>
          <a:p>
            <a:pPr marL="677863" indent="-571500" fontAlgn="auto">
              <a:spcBef>
                <a:spcPts val="300"/>
              </a:spcBef>
              <a:spcAft>
                <a:spcPts val="0"/>
              </a:spcAft>
              <a:buSzPct val="150000"/>
              <a:buFont typeface="Arial" panose="020B0604020202020204" pitchFamily="34"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r>
              <a:rPr lang="de-DE" altLang="de-DE" sz="3600" b="1" dirty="0">
                <a:solidFill>
                  <a:schemeClr val="tx1"/>
                </a:solidFill>
                <a:cs typeface="+mn-cs"/>
              </a:rPr>
              <a:t>Muskelsucht </a:t>
            </a:r>
            <a:r>
              <a:rPr lang="de-DE" altLang="de-DE" sz="3600" dirty="0">
                <a:solidFill>
                  <a:schemeClr val="tx1"/>
                </a:solidFill>
                <a:cs typeface="+mn-cs"/>
              </a:rPr>
              <a:t>(</a:t>
            </a:r>
            <a:r>
              <a:rPr lang="de-DE" altLang="de-DE" sz="3600" dirty="0" err="1">
                <a:solidFill>
                  <a:schemeClr val="tx1"/>
                </a:solidFill>
                <a:cs typeface="+mn-cs"/>
              </a:rPr>
              <a:t>Muskeldysmorphie</a:t>
            </a:r>
            <a:r>
              <a:rPr lang="de-DE" altLang="de-DE" sz="3600" dirty="0">
                <a:solidFill>
                  <a:schemeClr val="tx1"/>
                </a:solidFill>
                <a:cs typeface="+mn-cs"/>
              </a:rPr>
              <a:t>) </a:t>
            </a:r>
          </a:p>
          <a:p>
            <a:pPr marL="106363" indent="0" fontAlgn="auto">
              <a:spcBef>
                <a:spcPts val="300"/>
              </a:spcBef>
              <a:spcAft>
                <a:spcPts val="0"/>
              </a:spcAft>
              <a:buSzPct val="150000"/>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endParaRPr lang="de-DE" altLang="de-DE" sz="3600" dirty="0">
              <a:solidFill>
                <a:schemeClr val="tx1"/>
              </a:solidFill>
              <a:cs typeface="+mn-cs"/>
            </a:endParaRPr>
          </a:p>
          <a:p>
            <a:pPr marL="106363" indent="0" fontAlgn="auto">
              <a:spcBef>
                <a:spcPts val="300"/>
              </a:spcBef>
              <a:spcAft>
                <a:spcPts val="0"/>
              </a:spcAft>
              <a:buSzPct val="150000"/>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r>
              <a:rPr lang="de-DE" altLang="de-DE" sz="3600" b="1" dirty="0">
                <a:cs typeface="+mn-cs"/>
              </a:rPr>
              <a:t>+</a:t>
            </a:r>
            <a:r>
              <a:rPr lang="de-DE" altLang="de-DE" sz="3600" dirty="0">
                <a:solidFill>
                  <a:schemeClr val="tx1"/>
                </a:solidFill>
                <a:cs typeface="+mn-cs"/>
              </a:rPr>
              <a:t>  atypische Essstörungen</a:t>
            </a:r>
          </a:p>
          <a:p>
            <a:pPr marL="430213" indent="-323850" fontAlgn="auto">
              <a:spcAft>
                <a:spcPts val="0"/>
              </a:spcAft>
              <a:buClrTx/>
              <a:buFont typeface="Corbel" panose="020B0503020204020204" pitchFamily="34" charset="0"/>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endParaRPr lang="de-DE" altLang="de-DE" sz="2800" dirty="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1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634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anim calcmode="lin" valueType="num">
                                      <p:cBhvr additive="base">
                                        <p:cTn id="11" dur="1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6349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anim calcmode="lin" valueType="num">
                                      <p:cBhvr additive="base">
                                        <p:cTn id="15" dur="1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6349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3491">
                                            <p:txEl>
                                              <p:pRg st="6" end="6"/>
                                            </p:txEl>
                                          </p:spTgt>
                                        </p:tgtEl>
                                        <p:attrNameLst>
                                          <p:attrName>style.visibility</p:attrName>
                                        </p:attrNameLst>
                                      </p:cBhvr>
                                      <p:to>
                                        <p:strVal val="visible"/>
                                      </p:to>
                                    </p:set>
                                    <p:anim calcmode="lin" valueType="num">
                                      <p:cBhvr additive="base">
                                        <p:cTn id="19" dur="15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63491">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491">
                                            <p:txEl>
                                              <p:pRg st="8" end="8"/>
                                            </p:txEl>
                                          </p:spTgt>
                                        </p:tgtEl>
                                        <p:attrNameLst>
                                          <p:attrName>style.visibility</p:attrName>
                                        </p:attrNameLst>
                                      </p:cBhvr>
                                      <p:to>
                                        <p:strVal val="visible"/>
                                      </p:to>
                                    </p:set>
                                    <p:anim calcmode="lin" valueType="num">
                                      <p:cBhvr additive="base">
                                        <p:cTn id="23" dur="1500" fill="hold"/>
                                        <p:tgtEl>
                                          <p:spTgt spid="63491">
                                            <p:txEl>
                                              <p:pRg st="8" end="8"/>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634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94368A56-2BE4-531F-D9BD-49565EF64639}"/>
              </a:ext>
            </a:extLst>
          </p:cNvPr>
          <p:cNvSpPr>
            <a:spLocks noGrp="1"/>
          </p:cNvSpPr>
          <p:nvPr>
            <p:ph type="title"/>
          </p:nvPr>
        </p:nvSpPr>
        <p:spPr>
          <a:xfrm>
            <a:off x="1416050" y="228600"/>
            <a:ext cx="8874125" cy="990600"/>
          </a:xfrm>
        </p:spPr>
        <p:txBody>
          <a:bodyPr rtlCol="0">
            <a:normAutofit fontScale="90000"/>
          </a:bodyPr>
          <a:lstStyle/>
          <a:p>
            <a:pPr fontAlgn="auto">
              <a:spcAft>
                <a:spcPts val="0"/>
              </a:spcAft>
              <a:defRPr/>
            </a:pPr>
            <a:r>
              <a:rPr lang="de-DE" altLang="de-DE" dirty="0">
                <a:cs typeface="+mj-cs"/>
              </a:rPr>
              <a:t>Häufigkeit von Essstörungen bei Frauen</a:t>
            </a:r>
          </a:p>
        </p:txBody>
      </p:sp>
      <p:sp>
        <p:nvSpPr>
          <p:cNvPr id="93187" name="Inhaltsplatzhalter 2">
            <a:extLst>
              <a:ext uri="{FF2B5EF4-FFF2-40B4-BE49-F238E27FC236}">
                <a16:creationId xmlns:a16="http://schemas.microsoft.com/office/drawing/2014/main" id="{CA241C49-AA7C-5ABE-7FC4-9B2D83828999}"/>
              </a:ext>
            </a:extLst>
          </p:cNvPr>
          <p:cNvSpPr>
            <a:spLocks noGrp="1"/>
          </p:cNvSpPr>
          <p:nvPr>
            <p:ph idx="1"/>
          </p:nvPr>
        </p:nvSpPr>
        <p:spPr>
          <a:xfrm>
            <a:off x="2136775" y="1600200"/>
            <a:ext cx="8153400" cy="4495800"/>
          </a:xfrm>
        </p:spPr>
        <p:txBody>
          <a:bodyPr rtlCol="0">
            <a:normAutofit lnSpcReduction="10000"/>
          </a:bodyPr>
          <a:lstStyle/>
          <a:p>
            <a:pPr indent="-182880" fontAlgn="auto">
              <a:spcAft>
                <a:spcPts val="0"/>
              </a:spcAft>
              <a:defRPr/>
            </a:pPr>
            <a:endParaRPr lang="de-DE" altLang="de-DE" dirty="0">
              <a:cs typeface="+mn-cs"/>
            </a:endParaRPr>
          </a:p>
          <a:p>
            <a:pPr marL="45720" indent="0" fontAlgn="auto">
              <a:spcAft>
                <a:spcPts val="0"/>
              </a:spcAft>
              <a:buFont typeface="Corbel" panose="020B0503020204020204" pitchFamily="34" charset="0"/>
              <a:buNone/>
              <a:defRPr/>
            </a:pPr>
            <a:r>
              <a:rPr lang="de-DE" altLang="de-DE" sz="3200" dirty="0">
                <a:solidFill>
                  <a:schemeClr val="tx1"/>
                </a:solidFill>
                <a:cs typeface="+mn-cs"/>
              </a:rPr>
              <a:t>Im Laufe ihres Lebens erkranken durchschnittlich etwa:</a:t>
            </a:r>
          </a:p>
          <a:p>
            <a:pPr marL="457200" indent="-457200" fontAlgn="auto">
              <a:spcAft>
                <a:spcPts val="0"/>
              </a:spcAft>
              <a:buSzPct val="100000"/>
              <a:buFont typeface="Arial" panose="020B0604020202020204" pitchFamily="34" charset="0"/>
              <a:buChar char="•"/>
              <a:defRPr/>
            </a:pPr>
            <a:r>
              <a:rPr lang="de-DE" altLang="de-DE" sz="3200" dirty="0">
                <a:solidFill>
                  <a:schemeClr val="tx1"/>
                </a:solidFill>
                <a:cs typeface="+mn-cs"/>
              </a:rPr>
              <a:t>1,7 bis 3,6 % an Anorexia nervosa</a:t>
            </a:r>
          </a:p>
          <a:p>
            <a:pPr marL="457200" indent="-457200" fontAlgn="auto">
              <a:spcAft>
                <a:spcPts val="0"/>
              </a:spcAft>
              <a:buSzPct val="100000"/>
              <a:buFont typeface="Arial" panose="020B0604020202020204" pitchFamily="34" charset="0"/>
              <a:buChar char="•"/>
              <a:defRPr/>
            </a:pPr>
            <a:r>
              <a:rPr lang="de-DE" altLang="de-DE" sz="3200" dirty="0">
                <a:solidFill>
                  <a:schemeClr val="tx1"/>
                </a:solidFill>
                <a:cs typeface="+mn-cs"/>
              </a:rPr>
              <a:t>2,6 % an </a:t>
            </a:r>
            <a:r>
              <a:rPr lang="de-DE" altLang="de-DE" sz="3200" dirty="0" err="1">
                <a:solidFill>
                  <a:schemeClr val="tx1"/>
                </a:solidFill>
                <a:cs typeface="+mn-cs"/>
              </a:rPr>
              <a:t>Bulimia</a:t>
            </a:r>
            <a:r>
              <a:rPr lang="de-DE" altLang="de-DE" sz="3200" dirty="0">
                <a:solidFill>
                  <a:schemeClr val="tx1"/>
                </a:solidFill>
                <a:cs typeface="+mn-cs"/>
              </a:rPr>
              <a:t> nervosa</a:t>
            </a:r>
          </a:p>
          <a:p>
            <a:pPr marL="457200" indent="-457200" fontAlgn="auto">
              <a:spcAft>
                <a:spcPts val="0"/>
              </a:spcAft>
              <a:buSzPct val="100000"/>
              <a:buFont typeface="Arial" panose="020B0604020202020204" pitchFamily="34" charset="0"/>
              <a:buChar char="•"/>
              <a:defRPr/>
            </a:pPr>
            <a:r>
              <a:rPr lang="de-DE" altLang="de-DE" sz="3200" dirty="0">
                <a:solidFill>
                  <a:schemeClr val="tx1"/>
                </a:solidFill>
                <a:cs typeface="+mn-cs"/>
              </a:rPr>
              <a:t>3,0 bis 3,6 % an Binge-Eating-Störung</a:t>
            </a:r>
          </a:p>
          <a:p>
            <a:pPr indent="-182880" fontAlgn="auto">
              <a:spcAft>
                <a:spcPts val="0"/>
              </a:spcAft>
              <a:defRPr/>
            </a:pPr>
            <a:endParaRPr lang="de-DE" altLang="de-DE" sz="1800" dirty="0">
              <a:solidFill>
                <a:schemeClr val="tx1"/>
              </a:solidFill>
              <a:cs typeface="+mn-cs"/>
            </a:endParaRPr>
          </a:p>
          <a:p>
            <a:pPr marL="0" indent="0" fontAlgn="auto">
              <a:spcAft>
                <a:spcPts val="0"/>
              </a:spcAft>
              <a:buFont typeface="Corbel" panose="020B0503020204020204" pitchFamily="34" charset="0"/>
              <a:buNone/>
              <a:defRPr/>
            </a:pPr>
            <a:r>
              <a:rPr lang="de-DE" altLang="de-DE" sz="1800" b="1" dirty="0">
                <a:solidFill>
                  <a:schemeClr val="tx1"/>
                </a:solidFill>
                <a:cs typeface="+mn-cs"/>
              </a:rPr>
              <a:t>Quelle: </a:t>
            </a:r>
            <a:r>
              <a:rPr lang="de-DE" altLang="de-DE" sz="1800" dirty="0">
                <a:solidFill>
                  <a:schemeClr val="tx1"/>
                </a:solidFill>
                <a:cs typeface="+mn-cs"/>
              </a:rPr>
              <a:t>Wunderer, E., Strobel, C., </a:t>
            </a:r>
            <a:r>
              <a:rPr lang="de-DE" altLang="de-DE" sz="1800" dirty="0" err="1">
                <a:solidFill>
                  <a:schemeClr val="tx1"/>
                </a:solidFill>
                <a:cs typeface="+mn-cs"/>
              </a:rPr>
              <a:t>Borse</a:t>
            </a:r>
            <a:r>
              <a:rPr lang="de-DE" altLang="de-DE" sz="1800" dirty="0">
                <a:solidFill>
                  <a:schemeClr val="tx1"/>
                </a:solidFill>
                <a:cs typeface="+mn-cs"/>
              </a:rPr>
              <a:t>, S. &amp; Schnebel, A. (2020). Essstörungen. </a:t>
            </a:r>
            <a:br>
              <a:rPr lang="de-DE" altLang="de-DE" sz="1800" dirty="0">
                <a:solidFill>
                  <a:schemeClr val="tx1"/>
                </a:solidFill>
                <a:cs typeface="+mn-cs"/>
              </a:rPr>
            </a:br>
            <a:r>
              <a:rPr lang="de-DE" altLang="de-DE" sz="1800" dirty="0">
                <a:solidFill>
                  <a:schemeClr val="tx1"/>
                </a:solidFill>
                <a:cs typeface="+mn-cs"/>
              </a:rPr>
              <a:t>In Deutsche Hauptstelle für Suchtfragen e.V. (DHS, Hrsg.): </a:t>
            </a:r>
            <a:r>
              <a:rPr lang="de-DE" altLang="de-DE" sz="1800" i="1" dirty="0">
                <a:solidFill>
                  <a:schemeClr val="tx1"/>
                </a:solidFill>
                <a:cs typeface="+mn-cs"/>
              </a:rPr>
              <a:t>Jahrbuch Sucht 20. </a:t>
            </a:r>
            <a:br>
              <a:rPr lang="de-DE" altLang="de-DE" sz="1800" i="1" dirty="0">
                <a:solidFill>
                  <a:schemeClr val="tx1"/>
                </a:solidFill>
                <a:cs typeface="+mn-cs"/>
              </a:rPr>
            </a:br>
            <a:r>
              <a:rPr lang="de-DE" altLang="de-DE" sz="1800" dirty="0">
                <a:solidFill>
                  <a:schemeClr val="tx1"/>
                </a:solidFill>
                <a:cs typeface="+mn-cs"/>
              </a:rPr>
              <a:t>(S. 149–156). Pabst. </a:t>
            </a:r>
          </a:p>
          <a:p>
            <a:pPr indent="-182880" fontAlgn="auto">
              <a:spcAft>
                <a:spcPts val="0"/>
              </a:spcAft>
              <a:defRPr/>
            </a:pPr>
            <a:endParaRPr lang="de-DE" altLang="de-DE" dirty="0">
              <a:cs typeface="+mn-cs"/>
            </a:endParaRPr>
          </a:p>
        </p:txBody>
      </p:sp>
      <p:pic>
        <p:nvPicPr>
          <p:cNvPr id="5" name="Grafik 4">
            <a:extLst>
              <a:ext uri="{FF2B5EF4-FFF2-40B4-BE49-F238E27FC236}">
                <a16:creationId xmlns:a16="http://schemas.microsoft.com/office/drawing/2014/main" id="{4178BE8B-61B4-7255-F45A-6C1AAC4D5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0" y="762000"/>
            <a:ext cx="1795463"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52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C7F3D347-2616-AFF7-8E3C-25DEF7FC8AD1}"/>
              </a:ext>
            </a:extLst>
          </p:cNvPr>
          <p:cNvSpPr>
            <a:spLocks noGrp="1"/>
          </p:cNvSpPr>
          <p:nvPr>
            <p:ph type="title"/>
          </p:nvPr>
        </p:nvSpPr>
        <p:spPr>
          <a:xfrm>
            <a:off x="1416050" y="228600"/>
            <a:ext cx="9720263" cy="990600"/>
          </a:xfrm>
        </p:spPr>
        <p:txBody>
          <a:bodyPr rtlCol="0">
            <a:normAutofit fontScale="90000"/>
          </a:bodyPr>
          <a:lstStyle/>
          <a:p>
            <a:pPr fontAlgn="auto">
              <a:spcAft>
                <a:spcPts val="0"/>
              </a:spcAft>
              <a:defRPr/>
            </a:pPr>
            <a:r>
              <a:rPr lang="de-DE" altLang="de-DE" dirty="0">
                <a:cs typeface="+mj-cs"/>
              </a:rPr>
              <a:t>Häufigkeit von Essstörungen bei Männern</a:t>
            </a:r>
          </a:p>
        </p:txBody>
      </p:sp>
      <p:sp>
        <p:nvSpPr>
          <p:cNvPr id="93187" name="Inhaltsplatzhalter 2">
            <a:extLst>
              <a:ext uri="{FF2B5EF4-FFF2-40B4-BE49-F238E27FC236}">
                <a16:creationId xmlns:a16="http://schemas.microsoft.com/office/drawing/2014/main" id="{6B79C8EF-515E-65A4-163B-A380A90EE733}"/>
              </a:ext>
            </a:extLst>
          </p:cNvPr>
          <p:cNvSpPr>
            <a:spLocks noGrp="1"/>
          </p:cNvSpPr>
          <p:nvPr>
            <p:ph idx="1"/>
          </p:nvPr>
        </p:nvSpPr>
        <p:spPr>
          <a:xfrm>
            <a:off x="2136775" y="1600200"/>
            <a:ext cx="8153400" cy="4709120"/>
          </a:xfrm>
        </p:spPr>
        <p:txBody>
          <a:bodyPr rtlCol="0">
            <a:normAutofit fontScale="85000" lnSpcReduction="20000"/>
          </a:bodyPr>
          <a:lstStyle/>
          <a:p>
            <a:pPr indent="-182880" fontAlgn="auto">
              <a:spcAft>
                <a:spcPts val="0"/>
              </a:spcAft>
              <a:defRPr/>
            </a:pPr>
            <a:endParaRPr lang="de-DE" altLang="de-DE" dirty="0">
              <a:cs typeface="+mn-cs"/>
            </a:endParaRPr>
          </a:p>
          <a:p>
            <a:pPr marL="45720" indent="0" fontAlgn="auto">
              <a:spcAft>
                <a:spcPts val="0"/>
              </a:spcAft>
              <a:buFont typeface="Corbel" panose="020B0503020204020204" pitchFamily="34" charset="0"/>
              <a:buNone/>
              <a:defRPr/>
            </a:pPr>
            <a:r>
              <a:rPr lang="de-DE" altLang="de-DE" sz="3500" dirty="0">
                <a:solidFill>
                  <a:schemeClr val="tx1"/>
                </a:solidFill>
                <a:cs typeface="+mn-cs"/>
              </a:rPr>
              <a:t>Im Laufe ihres Lebens erkranken durchschnittlich etwa:</a:t>
            </a:r>
          </a:p>
          <a:p>
            <a:pPr indent="-182880" fontAlgn="auto">
              <a:spcAft>
                <a:spcPts val="0"/>
              </a:spcAft>
              <a:buSzPct val="100000"/>
              <a:buFont typeface="Arial" panose="020B0604020202020204" pitchFamily="34" charset="0"/>
              <a:buChar char="•"/>
              <a:defRPr/>
            </a:pPr>
            <a:r>
              <a:rPr lang="de-DE" altLang="de-DE" sz="3500" dirty="0">
                <a:solidFill>
                  <a:schemeClr val="tx1"/>
                </a:solidFill>
                <a:cs typeface="+mn-cs"/>
              </a:rPr>
              <a:t>1 % an einer Binge-Eating-Störung</a:t>
            </a:r>
          </a:p>
          <a:p>
            <a:pPr indent="-182880" fontAlgn="auto">
              <a:spcAft>
                <a:spcPts val="0"/>
              </a:spcAft>
              <a:buSzPct val="100000"/>
              <a:buFont typeface="Arial" panose="020B0604020202020204" pitchFamily="34" charset="0"/>
              <a:buChar char="•"/>
              <a:defRPr/>
            </a:pPr>
            <a:r>
              <a:rPr lang="de-DE" altLang="de-DE" sz="3500" dirty="0">
                <a:solidFill>
                  <a:schemeClr val="tx1"/>
                </a:solidFill>
                <a:cs typeface="+mn-cs"/>
              </a:rPr>
              <a:t>0,6 % an </a:t>
            </a:r>
            <a:r>
              <a:rPr lang="de-DE" altLang="de-DE" sz="3500" dirty="0" err="1">
                <a:solidFill>
                  <a:schemeClr val="tx1"/>
                </a:solidFill>
                <a:cs typeface="+mn-cs"/>
              </a:rPr>
              <a:t>Bulimia</a:t>
            </a:r>
            <a:r>
              <a:rPr lang="de-DE" altLang="de-DE" sz="3500" dirty="0">
                <a:solidFill>
                  <a:schemeClr val="tx1"/>
                </a:solidFill>
                <a:cs typeface="+mn-cs"/>
              </a:rPr>
              <a:t> nervosa und</a:t>
            </a:r>
          </a:p>
          <a:p>
            <a:pPr indent="-182880" fontAlgn="auto">
              <a:spcAft>
                <a:spcPts val="0"/>
              </a:spcAft>
              <a:buSzPct val="100000"/>
              <a:buFont typeface="Arial" panose="020B0604020202020204" pitchFamily="34" charset="0"/>
              <a:buChar char="•"/>
              <a:defRPr/>
            </a:pPr>
            <a:r>
              <a:rPr lang="de-DE" altLang="de-DE" sz="3500" dirty="0">
                <a:solidFill>
                  <a:schemeClr val="tx1"/>
                </a:solidFill>
                <a:cs typeface="+mn-cs"/>
              </a:rPr>
              <a:t>0,2 % an Anorexia nervosa</a:t>
            </a:r>
          </a:p>
          <a:p>
            <a:pPr indent="-182880" fontAlgn="auto">
              <a:lnSpc>
                <a:spcPct val="120000"/>
              </a:lnSpc>
              <a:spcAft>
                <a:spcPts val="0"/>
              </a:spcAft>
              <a:buSzPct val="100000"/>
              <a:buFont typeface="Arial" panose="020B0604020202020204" pitchFamily="34" charset="0"/>
              <a:buChar char="•"/>
              <a:defRPr/>
            </a:pPr>
            <a:r>
              <a:rPr lang="de-DE" altLang="de-DE" sz="3500" dirty="0">
                <a:solidFill>
                  <a:schemeClr val="tx1"/>
                </a:solidFill>
                <a:cs typeface="+mn-cs"/>
              </a:rPr>
              <a:t>Häufiger: Muskelsucht (etwa 6,8 %, unter Bodybuildern etwa 10 %)</a:t>
            </a:r>
            <a:endParaRPr lang="de-DE" altLang="de-DE" sz="3200" dirty="0">
              <a:solidFill>
                <a:schemeClr val="tx1"/>
              </a:solidFill>
              <a:cs typeface="+mn-cs"/>
            </a:endParaRPr>
          </a:p>
          <a:p>
            <a:pPr marL="45720" indent="0" fontAlgn="auto">
              <a:spcAft>
                <a:spcPts val="0"/>
              </a:spcAft>
              <a:buFont typeface="Corbel" panose="020B0503020204020204" pitchFamily="34" charset="0"/>
              <a:buNone/>
              <a:defRPr/>
            </a:pPr>
            <a:r>
              <a:rPr lang="de-DE" altLang="de-DE" sz="2600" b="1" dirty="0">
                <a:solidFill>
                  <a:schemeClr val="tx1"/>
                </a:solidFill>
                <a:cs typeface="+mn-cs"/>
              </a:rPr>
              <a:t>Quelle: </a:t>
            </a:r>
            <a:r>
              <a:rPr lang="de-DE" altLang="de-DE" sz="2600" dirty="0">
                <a:solidFill>
                  <a:schemeClr val="tx1"/>
                </a:solidFill>
                <a:cs typeface="+mn-cs"/>
              </a:rPr>
              <a:t>Bundeszentrale für gesundheitliche Aufklärung, 2023, </a:t>
            </a:r>
            <a:r>
              <a:rPr lang="de-DE" altLang="de-DE" sz="2600" dirty="0">
                <a:solidFill>
                  <a:schemeClr val="tx1"/>
                </a:solidFill>
                <a:cs typeface="+mn-cs"/>
                <a:hlinkClick r:id="rId3"/>
              </a:rPr>
              <a:t>www.bzga-essstoerungen.de/habe-ich-eine-essstoerung/wie-haeufig-sind-essstoerungen </a:t>
            </a:r>
            <a:endParaRPr lang="de-DE" altLang="de-DE" sz="2600" dirty="0">
              <a:solidFill>
                <a:schemeClr val="tx1"/>
              </a:solidFill>
              <a:cs typeface="+mn-cs"/>
            </a:endParaRPr>
          </a:p>
          <a:p>
            <a:pPr indent="-182880" fontAlgn="auto">
              <a:spcAft>
                <a:spcPts val="0"/>
              </a:spcAft>
              <a:defRPr/>
            </a:pPr>
            <a:endParaRPr lang="de-DE" altLang="de-DE" dirty="0">
              <a:cs typeface="+mn-cs"/>
            </a:endParaRPr>
          </a:p>
        </p:txBody>
      </p:sp>
      <p:pic>
        <p:nvPicPr>
          <p:cNvPr id="51204" name="Grafik 2">
            <a:extLst>
              <a:ext uri="{FF2B5EF4-FFF2-40B4-BE49-F238E27FC236}">
                <a16:creationId xmlns:a16="http://schemas.microsoft.com/office/drawing/2014/main" id="{3C20FAAA-9092-4EE6-B953-5C0A88A5D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0" y="8763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a:extLst>
              <a:ext uri="{FF2B5EF4-FFF2-40B4-BE49-F238E27FC236}">
                <a16:creationId xmlns:a16="http://schemas.microsoft.com/office/drawing/2014/main" id="{1E089114-B714-2C1D-053E-A29A3488D693}"/>
              </a:ext>
            </a:extLst>
          </p:cNvPr>
          <p:cNvSpPr>
            <a:spLocks noGrp="1" noChangeArrowheads="1"/>
          </p:cNvSpPr>
          <p:nvPr>
            <p:ph type="title"/>
          </p:nvPr>
        </p:nvSpPr>
        <p:spPr>
          <a:xfrm>
            <a:off x="2136775" y="228600"/>
            <a:ext cx="8153400" cy="990600"/>
          </a:xfrm>
        </p:spPr>
        <p:txBody>
          <a:bodyPr/>
          <a:lstStyle/>
          <a:p>
            <a:r>
              <a:rPr lang="de-DE" altLang="de-DE"/>
              <a:t>Was verursacht eine Essstörung?</a:t>
            </a:r>
          </a:p>
        </p:txBody>
      </p:sp>
      <p:sp>
        <p:nvSpPr>
          <p:cNvPr id="53251" name="Inhaltsplatzhalter 2">
            <a:extLst>
              <a:ext uri="{FF2B5EF4-FFF2-40B4-BE49-F238E27FC236}">
                <a16:creationId xmlns:a16="http://schemas.microsoft.com/office/drawing/2014/main" id="{C8BCA6E2-1645-7ABF-B4F8-4F9272CC82D1}"/>
              </a:ext>
            </a:extLst>
          </p:cNvPr>
          <p:cNvSpPr>
            <a:spLocks noGrp="1" noChangeArrowheads="1"/>
          </p:cNvSpPr>
          <p:nvPr>
            <p:ph idx="1"/>
          </p:nvPr>
        </p:nvSpPr>
        <p:spPr>
          <a:xfrm>
            <a:off x="2136775" y="1600200"/>
            <a:ext cx="7991673" cy="2980928"/>
          </a:xfrm>
        </p:spPr>
        <p:txBody>
          <a:bodyPr/>
          <a:lstStyle/>
          <a:p>
            <a:pPr marL="46037" indent="0">
              <a:buNone/>
            </a:pPr>
            <a:r>
              <a:rPr lang="de-DE" altLang="de-DE" sz="3200" dirty="0"/>
              <a:t>Risikofaktoren</a:t>
            </a:r>
            <a:endParaRPr lang="de-DE" altLang="de-DE" sz="3200" dirty="0">
              <a:solidFill>
                <a:schemeClr val="tx1"/>
              </a:solidFill>
            </a:endParaRPr>
          </a:p>
          <a:p>
            <a:r>
              <a:rPr lang="de-DE" altLang="de-DE" sz="3200" dirty="0">
                <a:solidFill>
                  <a:schemeClr val="tx1"/>
                </a:solidFill>
              </a:rPr>
              <a:t>biologisch</a:t>
            </a:r>
          </a:p>
          <a:p>
            <a:r>
              <a:rPr lang="de-DE" altLang="de-DE" sz="3200" dirty="0">
                <a:solidFill>
                  <a:schemeClr val="tx1"/>
                </a:solidFill>
              </a:rPr>
              <a:t>psychologisch</a:t>
            </a:r>
          </a:p>
          <a:p>
            <a:r>
              <a:rPr lang="de-DE" altLang="de-DE" sz="3200" dirty="0">
                <a:solidFill>
                  <a:schemeClr val="tx1"/>
                </a:solidFill>
              </a:rPr>
              <a:t>familiär</a:t>
            </a:r>
          </a:p>
          <a:p>
            <a:r>
              <a:rPr lang="de-DE" altLang="de-DE" sz="3200" dirty="0">
                <a:solidFill>
                  <a:schemeClr val="tx1"/>
                </a:solidFill>
              </a:rPr>
              <a:t>Sonderfaktor Pandemie</a:t>
            </a:r>
          </a:p>
          <a:p>
            <a:r>
              <a:rPr lang="de-DE" altLang="de-DE" sz="3200" dirty="0">
                <a:solidFill>
                  <a:schemeClr val="tx1"/>
                </a:solidFill>
              </a:rPr>
              <a:t>soziokulturell </a:t>
            </a:r>
          </a:p>
          <a:p>
            <a:pPr marL="46037" indent="0">
              <a:buNone/>
            </a:pPr>
            <a:r>
              <a:rPr lang="de-DE" altLang="de-DE" sz="3200" dirty="0">
                <a:solidFill>
                  <a:srgbClr val="FF0000"/>
                </a:solidFill>
              </a:rPr>
              <a:t>In jedem Fall: </a:t>
            </a:r>
            <a:r>
              <a:rPr lang="de-DE" altLang="de-DE" sz="3200" b="1" dirty="0">
                <a:solidFill>
                  <a:srgbClr val="FF0000"/>
                </a:solidFill>
              </a:rPr>
              <a:t>kein</a:t>
            </a:r>
            <a:r>
              <a:rPr lang="de-DE" altLang="de-DE" sz="3200" dirty="0">
                <a:solidFill>
                  <a:srgbClr val="FF0000"/>
                </a:solidFill>
              </a:rPr>
              <a:t> </a:t>
            </a:r>
            <a:r>
              <a:rPr lang="de-DE" altLang="de-DE" sz="3200" u="sng" dirty="0">
                <a:solidFill>
                  <a:srgbClr val="FF0000"/>
                </a:solidFill>
              </a:rPr>
              <a:t>Schlankheitstick</a:t>
            </a:r>
            <a:r>
              <a:rPr lang="de-DE" altLang="de-DE" sz="3200" dirty="0">
                <a:solidFill>
                  <a:srgbClr val="FF0000"/>
                </a:solidFill>
              </a:rPr>
              <a:t>, immer auch tieferliegende psychische Probleme</a:t>
            </a:r>
          </a:p>
          <a:p>
            <a:endParaRPr lang="de-DE" altLang="de-DE" sz="2800" dirty="0"/>
          </a:p>
        </p:txBody>
      </p:sp>
      <p:pic>
        <p:nvPicPr>
          <p:cNvPr id="2" name="Grafik 1" descr="Warnung mit einfarbiger Füllung">
            <a:extLst>
              <a:ext uri="{FF2B5EF4-FFF2-40B4-BE49-F238E27FC236}">
                <a16:creationId xmlns:a16="http://schemas.microsoft.com/office/drawing/2014/main" id="{9A698E63-64F1-BBE1-5B47-EE096F3653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176120" y="1988840"/>
            <a:ext cx="1800200" cy="1800200"/>
          </a:xfrm>
          <a:prstGeom prst="rect">
            <a:avLst/>
          </a:prstGeom>
        </p:spPr>
      </p:pic>
    </p:spTree>
    <p:extLst>
      <p:ext uri="{BB962C8B-B14F-4D97-AF65-F5344CB8AC3E}">
        <p14:creationId xmlns:p14="http://schemas.microsoft.com/office/powerpoint/2010/main" val="406352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57E42303-7E2F-7A7A-9DB5-F462667544AE}"/>
              </a:ext>
            </a:extLst>
          </p:cNvPr>
          <p:cNvSpPr>
            <a:spLocks noGrp="1" noChangeArrowheads="1"/>
          </p:cNvSpPr>
          <p:nvPr>
            <p:ph type="title"/>
          </p:nvPr>
        </p:nvSpPr>
        <p:spPr>
          <a:xfrm>
            <a:off x="2279650" y="115888"/>
            <a:ext cx="7772400" cy="1262062"/>
          </a:xfrm>
        </p:spPr>
        <p:txBody>
          <a:bodyPr lIns="90000" tIns="8208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4000" dirty="0"/>
              <a:t>Psychologische Risikofaktoren</a:t>
            </a:r>
          </a:p>
        </p:txBody>
      </p:sp>
      <p:sp>
        <p:nvSpPr>
          <p:cNvPr id="59395" name="Rectangle 2">
            <a:extLst>
              <a:ext uri="{FF2B5EF4-FFF2-40B4-BE49-F238E27FC236}">
                <a16:creationId xmlns:a16="http://schemas.microsoft.com/office/drawing/2014/main" id="{31883EC9-79A4-3F55-68AC-8A11F6D4483F}"/>
              </a:ext>
            </a:extLst>
          </p:cNvPr>
          <p:cNvSpPr>
            <a:spLocks noGrp="1" noChangeArrowheads="1"/>
          </p:cNvSpPr>
          <p:nvPr>
            <p:ph idx="1"/>
          </p:nvPr>
        </p:nvSpPr>
        <p:spPr>
          <a:xfrm>
            <a:off x="1991544" y="980728"/>
            <a:ext cx="9677257" cy="4509517"/>
          </a:xfrm>
        </p:spPr>
        <p:txBody>
          <a:bodyPr lIns="90000" tIns="87120" rIns="90000" bIns="46800"/>
          <a:lstStyle/>
          <a:p>
            <a:pPr marL="430213" indent="-323850">
              <a:lnSpc>
                <a:spcPct val="150000"/>
              </a:lnSpc>
              <a:spcBef>
                <a:spcPts val="0"/>
              </a:spcBef>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de-DE" altLang="de-DE" sz="2000" dirty="0">
                <a:solidFill>
                  <a:schemeClr val="tx1"/>
                </a:solidFill>
              </a:rPr>
              <a:t>„</a:t>
            </a:r>
            <a:r>
              <a:rPr lang="de-DE" altLang="de-DE" sz="2800" dirty="0">
                <a:solidFill>
                  <a:schemeClr val="tx1"/>
                </a:solidFill>
              </a:rPr>
              <a:t>Leistung ist mir am wichtigsten im Leben“</a:t>
            </a:r>
          </a:p>
          <a:p>
            <a:pPr marL="430213" indent="-323850">
              <a:lnSpc>
                <a:spcPct val="150000"/>
              </a:lnSpc>
              <a:spcBef>
                <a:spcPts val="0"/>
              </a:spcBef>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de-DE" altLang="de-DE" sz="2800" dirty="0">
                <a:solidFill>
                  <a:schemeClr val="tx1"/>
                </a:solidFill>
              </a:rPr>
              <a:t>„Alles muss perfekt sein!“</a:t>
            </a:r>
          </a:p>
          <a:p>
            <a:pPr marL="430213" indent="-323850">
              <a:lnSpc>
                <a:spcPct val="150000"/>
              </a:lnSpc>
              <a:spcBef>
                <a:spcPts val="0"/>
              </a:spcBef>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de-DE" altLang="de-DE" sz="2800" dirty="0">
                <a:solidFill>
                  <a:schemeClr val="tx1"/>
                </a:solidFill>
              </a:rPr>
              <a:t>„Ich bin nur etwas wert, wenn ich etwas leiste und dünn bin.“</a:t>
            </a:r>
          </a:p>
          <a:p>
            <a:pPr marL="430213" indent="-323850">
              <a:lnSpc>
                <a:spcPct val="150000"/>
              </a:lnSpc>
              <a:spcBef>
                <a:spcPts val="0"/>
              </a:spcBef>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de-DE" altLang="de-DE" sz="2800" dirty="0">
                <a:solidFill>
                  <a:schemeClr val="tx1"/>
                </a:solidFill>
              </a:rPr>
              <a:t>„Ich werde nur geliebt, wenn ich etwas ganz besonderes bin“</a:t>
            </a:r>
          </a:p>
          <a:p>
            <a:pPr marL="430213" indent="-323850">
              <a:lnSpc>
                <a:spcPct val="150000"/>
              </a:lnSpc>
              <a:spcBef>
                <a:spcPts val="0"/>
              </a:spcBef>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de-DE" altLang="de-DE" sz="2800" dirty="0">
                <a:solidFill>
                  <a:schemeClr val="tx1"/>
                </a:solidFill>
              </a:rPr>
              <a:t>„Ich will meinen Eltern keine Sorgen machen“</a:t>
            </a:r>
          </a:p>
          <a:p>
            <a:pPr marL="430213" indent="-323850">
              <a:lnSpc>
                <a:spcPct val="150000"/>
              </a:lnSpc>
              <a:spcBef>
                <a:spcPts val="0"/>
              </a:spcBef>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de-DE" altLang="de-DE" sz="2800" dirty="0">
                <a:solidFill>
                  <a:schemeClr val="tx1"/>
                </a:solidFill>
              </a:rPr>
              <a:t>„Ich löse meine Probleme alleine“</a:t>
            </a:r>
          </a:p>
          <a:p>
            <a:pPr marL="430213" indent="-323850">
              <a:lnSpc>
                <a:spcPct val="150000"/>
              </a:lnSpc>
              <a:spcBef>
                <a:spcPts val="0"/>
              </a:spcBef>
              <a:buClrTx/>
              <a:buSzTx/>
              <a:buFont typeface="Corbel" panose="020B0503020204020204" pitchFamily="34" charset="0"/>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de-DE" altLang="de-DE" sz="2000" dirty="0"/>
          </a:p>
          <a:p>
            <a:pPr marL="430213" indent="-323850">
              <a:lnSpc>
                <a:spcPct val="150000"/>
              </a:lnSpc>
              <a:spcBef>
                <a:spcPts val="0"/>
              </a:spcBef>
              <a:buClrTx/>
              <a:buSzTx/>
              <a:buFont typeface="Corbel" panose="020B0503020204020204" pitchFamily="34" charset="0"/>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de-DE" altLang="de-DE" sz="2000" dirty="0"/>
          </a:p>
        </p:txBody>
      </p:sp>
      <p:pic>
        <p:nvPicPr>
          <p:cNvPr id="2" name="Grafik 1" descr="Warnung mit einfarbiger Füllung">
            <a:extLst>
              <a:ext uri="{FF2B5EF4-FFF2-40B4-BE49-F238E27FC236}">
                <a16:creationId xmlns:a16="http://schemas.microsoft.com/office/drawing/2014/main" id="{9741559A-75A3-3403-BFDF-4C4686AD2C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44472" y="405247"/>
            <a:ext cx="1296144" cy="12961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Words>
  <Application>Microsoft Office PowerPoint</Application>
  <PresentationFormat>Breitbild</PresentationFormat>
  <Paragraphs>121</Paragraphs>
  <Slides>21</Slides>
  <Notes>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MS Gothic</vt:lpstr>
      <vt:lpstr>Arial</vt:lpstr>
      <vt:lpstr>Cambria</vt:lpstr>
      <vt:lpstr>Corbel</vt:lpstr>
      <vt:lpstr>Lucida Sans Unicode</vt:lpstr>
      <vt:lpstr>Times New Roman</vt:lpstr>
      <vt:lpstr>Wingdings</vt:lpstr>
      <vt:lpstr>Basis</vt:lpstr>
      <vt:lpstr>Wer is(s)t denn noch normal? </vt:lpstr>
      <vt:lpstr>Was passiert heute?</vt:lpstr>
      <vt:lpstr>Essen</vt:lpstr>
      <vt:lpstr>Essstörungen</vt:lpstr>
      <vt:lpstr>Formen von Essstörungen</vt:lpstr>
      <vt:lpstr>Häufigkeit von Essstörungen bei Frauen</vt:lpstr>
      <vt:lpstr>Häufigkeit von Essstörungen bei Männern</vt:lpstr>
      <vt:lpstr>Was verursacht eine Essstörung?</vt:lpstr>
      <vt:lpstr>Psychologische Risikofaktoren</vt:lpstr>
      <vt:lpstr>Familiäre Risikofaktoren</vt:lpstr>
      <vt:lpstr>Soziokulturelle Risikofaktoren</vt:lpstr>
      <vt:lpstr>Zitat einer Betroffenen</vt:lpstr>
      <vt:lpstr>Frühwarnzeichen und symptome</vt:lpstr>
      <vt:lpstr>Umgang mit Betroffenen</vt:lpstr>
      <vt:lpstr>Empfehlungen für den Umgang mit Betroffenen</vt:lpstr>
      <vt:lpstr>Empfehlungen für den Umgang mit Betroffenen</vt:lpstr>
      <vt:lpstr>Angebote für Betroffene</vt:lpstr>
      <vt:lpstr>Was hilft zur Vorbeugung von Essstörungen? </vt:lpstr>
      <vt:lpstr>Übung</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 – Last oder Lust Essstörungen bei Kindern und Jugendlichen</dc:title>
  <dc:creator>Stefan</dc:creator>
  <cp:lastModifiedBy>Sg35-KrausW</cp:lastModifiedBy>
  <cp:revision>277</cp:revision>
  <cp:lastPrinted>2022-04-02T09:52:29Z</cp:lastPrinted>
  <dcterms:created xsi:type="dcterms:W3CDTF">2010-02-03T08:05:57Z</dcterms:created>
  <dcterms:modified xsi:type="dcterms:W3CDTF">2025-05-28T12:41:16Z</dcterms:modified>
</cp:coreProperties>
</file>